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12" r:id="rId4"/>
    <p:sldId id="306" r:id="rId5"/>
    <p:sldId id="314" r:id="rId6"/>
    <p:sldId id="307" r:id="rId7"/>
    <p:sldId id="315" r:id="rId8"/>
    <p:sldId id="308" r:id="rId9"/>
    <p:sldId id="316" r:id="rId10"/>
    <p:sldId id="309" r:id="rId11"/>
    <p:sldId id="317" r:id="rId12"/>
    <p:sldId id="319" r:id="rId13"/>
    <p:sldId id="318" r:id="rId14"/>
    <p:sldId id="299" r:id="rId15"/>
    <p:sldId id="320" r:id="rId16"/>
    <p:sldId id="305" r:id="rId17"/>
    <p:sldId id="321" r:id="rId18"/>
    <p:sldId id="260" r:id="rId19"/>
    <p:sldId id="322" r:id="rId20"/>
    <p:sldId id="323" r:id="rId21"/>
    <p:sldId id="262" r:id="rId22"/>
    <p:sldId id="282" r:id="rId23"/>
    <p:sldId id="337" r:id="rId24"/>
    <p:sldId id="311" r:id="rId25"/>
    <p:sldId id="338" r:id="rId26"/>
    <p:sldId id="328" r:id="rId27"/>
    <p:sldId id="339" r:id="rId28"/>
    <p:sldId id="329" r:id="rId29"/>
    <p:sldId id="340" r:id="rId30"/>
    <p:sldId id="335" r:id="rId31"/>
    <p:sldId id="341" r:id="rId32"/>
    <p:sldId id="333" r:id="rId33"/>
    <p:sldId id="334" r:id="rId34"/>
    <p:sldId id="342" r:id="rId35"/>
    <p:sldId id="366" r:id="rId36"/>
    <p:sldId id="346" r:id="rId37"/>
    <p:sldId id="347" r:id="rId38"/>
    <p:sldId id="350" r:id="rId39"/>
    <p:sldId id="367" r:id="rId40"/>
    <p:sldId id="352" r:id="rId41"/>
    <p:sldId id="368" r:id="rId42"/>
    <p:sldId id="354" r:id="rId43"/>
    <p:sldId id="369" r:id="rId44"/>
    <p:sldId id="356" r:id="rId45"/>
    <p:sldId id="370" r:id="rId46"/>
    <p:sldId id="360" r:id="rId47"/>
    <p:sldId id="371" r:id="rId48"/>
    <p:sldId id="362" r:id="rId49"/>
    <p:sldId id="363" r:id="rId50"/>
    <p:sldId id="364" r:id="rId51"/>
    <p:sldId id="365" r:id="rId52"/>
  </p:sldIdLst>
  <p:sldSz cx="9144000" cy="6858000" type="screen4x3"/>
  <p:notesSz cx="6858000" cy="9144000"/>
  <p:custDataLst>
    <p:tags r:id="rId5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2E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8" autoAdjust="0"/>
    <p:restoredTop sz="94688" autoAdjust="0"/>
  </p:normalViewPr>
  <p:slideViewPr>
    <p:cSldViewPr>
      <p:cViewPr varScale="1">
        <p:scale>
          <a:sx n="70" d="100"/>
          <a:sy n="70" d="100"/>
        </p:scale>
        <p:origin x="8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1CD03-A2A4-4234-9E6F-651B23D95E5A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91EA6-C993-45DD-BDDC-07202D463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035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9E732-E489-4F58-80F9-05BE9C350A71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41832-23A4-4872-9AE7-3B3CAA9703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2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4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42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95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41832-23A4-4872-9AE7-3B3CAA9703C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9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0">
              <a:srgbClr val="85C2FF"/>
            </a:gs>
            <a:gs pos="0">
              <a:srgbClr val="C4D6EB"/>
            </a:gs>
            <a:gs pos="99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37E617-BD3F-43BB-A426-4232DA14A988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52CE72-D5D2-4B2E-958F-9D22C859F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i="0" u="none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b="0" i="0" u="none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3.bp.blogspot.com/_MZx76FUHOxc/TUA7dx8ZDPI/AAAAAAAAAZY/EamEYWRtS5E/s1600/a.jpg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3.bp.blogspot.com/_MZx76FUHOxc/TUA7dx8ZDPI/AAAAAAAAAZY/EamEYWRtS5E/s1600/a.jpg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181600"/>
            <a:ext cx="8458200" cy="1222375"/>
          </a:xfrm>
        </p:spPr>
        <p:txBody>
          <a:bodyPr>
            <a:normAutofit/>
          </a:bodyPr>
          <a:lstStyle/>
          <a:p>
            <a:r>
              <a:rPr lang="en-AU" sz="6000" smtClean="0"/>
              <a:t>The gospel of mark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950" y="3276600"/>
            <a:ext cx="8229600" cy="16764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AU" sz="2800" b="1" i="1" dirty="0" smtClean="0"/>
              <a:t>Year 3 </a:t>
            </a:r>
            <a:r>
              <a:rPr lang="en-AU" sz="2800" b="1" i="1" dirty="0" smtClean="0"/>
              <a:t>Bible </a:t>
            </a:r>
            <a:r>
              <a:rPr lang="en-AU" sz="2800" b="1" i="1" dirty="0" smtClean="0"/>
              <a:t>study Competition </a:t>
            </a:r>
            <a:r>
              <a:rPr lang="en-AU" sz="2800" b="1" i="1" dirty="0" smtClean="0"/>
              <a:t>Revision 2017</a:t>
            </a:r>
          </a:p>
          <a:p>
            <a:pPr algn="ctr"/>
            <a:endParaRPr lang="en-AU" sz="2800" b="1" i="1" dirty="0" smtClean="0"/>
          </a:p>
        </p:txBody>
      </p:sp>
      <p:pic>
        <p:nvPicPr>
          <p:cNvPr id="4" name="Picture 4" descr="http://ocarm.org/en/sites/default/files/images/MarkGosp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567758"/>
            <a:ext cx="2347452" cy="1617133"/>
          </a:xfrm>
          <a:prstGeom prst="rect">
            <a:avLst/>
          </a:prstGeom>
          <a:noFill/>
        </p:spPr>
      </p:pic>
      <p:pic>
        <p:nvPicPr>
          <p:cNvPr id="5" name="Picture 6" descr="http://www.schoolstickers.co.uk/images/products/medium/D39_CROS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267200" y="467762"/>
            <a:ext cx="1143000" cy="9715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28221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 smtClean="0"/>
              <a:t>9- Whose daughter did Jesus bring back to life?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err="1" smtClean="0"/>
              <a:t>Jairus</a:t>
            </a:r>
            <a:r>
              <a:rPr lang="en-US" sz="2800" dirty="0" smtClean="0"/>
              <a:t>’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Nobleman’s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Widow of </a:t>
            </a:r>
            <a:r>
              <a:rPr lang="en-AU" sz="2800" dirty="0" smtClean="0"/>
              <a:t>Nain’s</a:t>
            </a:r>
            <a:endParaRPr lang="en-AU" sz="2800" dirty="0" smtClean="0"/>
          </a:p>
          <a:p>
            <a:pPr lvl="2"/>
            <a:endParaRPr lang="en-AU" sz="2800" dirty="0" smtClean="0"/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 smtClean="0"/>
              <a:t>10- Who did Herod think Jesus was?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Elijah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John the Baptist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Isaiah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129981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28221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 smtClean="0"/>
              <a:t>9- Whose daughter did Jesus bring back to life?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b="1" dirty="0" err="1" smtClean="0">
                <a:solidFill>
                  <a:srgbClr val="FF0000"/>
                </a:solidFill>
              </a:rPr>
              <a:t>Jairus</a:t>
            </a:r>
            <a:r>
              <a:rPr lang="en-US" sz="2800" b="1" dirty="0" smtClean="0">
                <a:solidFill>
                  <a:srgbClr val="FF0000"/>
                </a:solidFill>
              </a:rPr>
              <a:t>’</a:t>
            </a:r>
            <a:endParaRPr lang="en-US" sz="2800" b="1" dirty="0">
              <a:solidFill>
                <a:srgbClr val="FF0000"/>
              </a:solidFill>
            </a:endParaRP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Nobleman’s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Widow of </a:t>
            </a:r>
            <a:r>
              <a:rPr lang="en-AU" sz="2800" dirty="0" smtClean="0"/>
              <a:t>Nain’s</a:t>
            </a:r>
            <a:endParaRPr lang="en-AU" sz="2800" dirty="0" smtClean="0"/>
          </a:p>
          <a:p>
            <a:pPr lvl="2"/>
            <a:endParaRPr lang="en-AU" sz="2800" dirty="0" smtClean="0"/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 smtClean="0"/>
              <a:t>10- Who did Herod think Jesus was?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Elijah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b="1" dirty="0" smtClean="0">
                <a:solidFill>
                  <a:srgbClr val="FF0000"/>
                </a:solidFill>
              </a:rPr>
              <a:t>John the Baptist</a:t>
            </a:r>
            <a:endParaRPr lang="en-US" sz="2800" b="1" dirty="0">
              <a:solidFill>
                <a:srgbClr val="FF0000"/>
              </a:solidFill>
            </a:endParaRP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Isaiah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28362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n-AU" sz="2800" dirty="0"/>
          </a:p>
          <a:p>
            <a:r>
              <a:rPr lang="en-US" sz="2400" dirty="0" smtClean="0"/>
              <a:t>11- </a:t>
            </a:r>
            <a:r>
              <a:rPr lang="en-US" sz="2400" dirty="0"/>
              <a:t>Jesus talked about </a:t>
            </a:r>
            <a:r>
              <a:rPr lang="en-US" sz="2400" dirty="0" smtClean="0"/>
              <a:t>taking up </a:t>
            </a:r>
            <a:r>
              <a:rPr lang="en-US" sz="2400" dirty="0"/>
              <a:t>the </a:t>
            </a:r>
            <a:r>
              <a:rPr lang="en-US" sz="2400" dirty="0" smtClean="0"/>
              <a:t>cross </a:t>
            </a:r>
            <a:r>
              <a:rPr lang="en-US" sz="2400" dirty="0"/>
              <a:t>and </a:t>
            </a:r>
            <a:r>
              <a:rPr lang="en-US" sz="2400" dirty="0" smtClean="0"/>
              <a:t>following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Him</a:t>
            </a:r>
            <a:r>
              <a:rPr lang="en-US" sz="2400" dirty="0"/>
              <a:t>, He said: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dirty="0" smtClean="0"/>
              <a:t>“Whoever </a:t>
            </a:r>
            <a:r>
              <a:rPr lang="en-US" sz="2400" dirty="0"/>
              <a:t>desires to come after Me, let him deny himself, and take up his cross, and follow Me.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dirty="0" smtClean="0"/>
              <a:t>For </a:t>
            </a:r>
            <a:r>
              <a:rPr lang="en-US" sz="2400" dirty="0"/>
              <a:t>whoever desires to save his life will lose it, but whoever loses his life for My sake and the gospel’s will save it.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dirty="0" smtClean="0"/>
              <a:t>For </a:t>
            </a:r>
            <a:r>
              <a:rPr lang="en-US" sz="2400" dirty="0"/>
              <a:t>what will it profit a man if he gains the whole world, and loses his own soul?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dirty="0" smtClean="0"/>
              <a:t>All </a:t>
            </a:r>
            <a:r>
              <a:rPr lang="en-US" sz="2400" dirty="0"/>
              <a:t>of the </a:t>
            </a:r>
            <a:r>
              <a:rPr lang="en-US" sz="2400" dirty="0" smtClean="0"/>
              <a:t>above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9317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n-AU" sz="2800" dirty="0"/>
          </a:p>
          <a:p>
            <a:r>
              <a:rPr lang="en-US" sz="2400" b="1" dirty="0" smtClean="0"/>
              <a:t>11- </a:t>
            </a:r>
            <a:r>
              <a:rPr lang="en-US" sz="2400" b="1" dirty="0"/>
              <a:t>Jesus talked about Taking Up the Cross and Follow </a:t>
            </a:r>
            <a:r>
              <a:rPr lang="en-US" sz="2400" b="1" dirty="0" smtClean="0"/>
              <a:t>       </a:t>
            </a:r>
            <a:br>
              <a:rPr lang="en-US" sz="2400" b="1" dirty="0" smtClean="0"/>
            </a:br>
            <a:r>
              <a:rPr lang="en-US" sz="2400" b="1" dirty="0" smtClean="0"/>
              <a:t>       Him</a:t>
            </a:r>
            <a:r>
              <a:rPr lang="en-US" sz="2400" b="1" dirty="0"/>
              <a:t>, He said: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b="1" dirty="0" smtClean="0"/>
              <a:t>“Whoever </a:t>
            </a:r>
            <a:r>
              <a:rPr lang="en-US" sz="2400" b="1" dirty="0"/>
              <a:t>desires to come after Me, let him deny himself, and take up his cross, and follow Me.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b="1" dirty="0" smtClean="0"/>
              <a:t>For </a:t>
            </a:r>
            <a:r>
              <a:rPr lang="en-US" sz="2400" b="1" dirty="0"/>
              <a:t>whoever desires to save his life will lose it, but whoever loses his life for My sake and the gospel’s will save it.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b="1" dirty="0" smtClean="0"/>
              <a:t>For </a:t>
            </a:r>
            <a:r>
              <a:rPr lang="en-US" sz="2400" b="1" dirty="0"/>
              <a:t>what will it profit a man if he gains the whole world, and loses his own soul?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400" b="1" dirty="0" smtClean="0">
                <a:solidFill>
                  <a:srgbClr val="FF0000"/>
                </a:solidFill>
              </a:rPr>
              <a:t>All </a:t>
            </a:r>
            <a:r>
              <a:rPr lang="en-US" sz="2400" b="1" dirty="0">
                <a:solidFill>
                  <a:srgbClr val="FF0000"/>
                </a:solidFill>
              </a:rPr>
              <a:t>of the </a:t>
            </a:r>
            <a:r>
              <a:rPr lang="en-US" sz="2400" b="1" dirty="0" smtClean="0">
                <a:solidFill>
                  <a:srgbClr val="FF0000"/>
                </a:solidFill>
              </a:rPr>
              <a:t>above</a:t>
            </a:r>
            <a:endParaRPr lang="en-A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tatic1.squarespace.com/static/541a48fde4b09a2902b49f07/541a5b1ae4b092469719ea90/54e4d965e4b014e24cd8853b/1425324554714/?format=1500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" r="2851"/>
          <a:stretch/>
        </p:blipFill>
        <p:spPr bwMode="auto">
          <a:xfrm>
            <a:off x="1856740" y="2219275"/>
            <a:ext cx="5382260" cy="422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011" y="113999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000" dirty="0" smtClean="0"/>
              <a:t>12- </a:t>
            </a:r>
            <a:r>
              <a:rPr lang="en-AU" sz="2000" dirty="0" smtClean="0"/>
              <a:t>In the below picture,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Who is the man lying on the bed?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Who’s letting </a:t>
            </a:r>
            <a:r>
              <a:rPr lang="en-AU" sz="2000" dirty="0" smtClean="0"/>
              <a:t>the bed down?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Why did they do that?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tatic1.squarespace.com/static/541a48fde4b09a2902b49f07/541a5b1ae4b092469719ea90/54e4d965e4b014e24cd8853b/1425324554714/?format=1500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" r="2851"/>
          <a:stretch/>
        </p:blipFill>
        <p:spPr bwMode="auto">
          <a:xfrm>
            <a:off x="2057400" y="2458647"/>
            <a:ext cx="5077460" cy="398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011" y="113999"/>
            <a:ext cx="8229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000" dirty="0" smtClean="0"/>
              <a:t>12- </a:t>
            </a:r>
            <a:r>
              <a:rPr lang="en-AU" sz="2000" dirty="0" smtClean="0"/>
              <a:t>In the below picture,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Who is the man lying on the bed? </a:t>
            </a:r>
            <a:r>
              <a:rPr lang="en-AU" sz="2000" b="1" dirty="0" smtClean="0">
                <a:solidFill>
                  <a:srgbClr val="FF0000"/>
                </a:solidFill>
              </a:rPr>
              <a:t>A paralytic man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Who’s letting </a:t>
            </a:r>
            <a:r>
              <a:rPr lang="en-AU" sz="2000" dirty="0" smtClean="0"/>
              <a:t>the bed </a:t>
            </a:r>
            <a:r>
              <a:rPr lang="en-AU" sz="2000" dirty="0" smtClean="0"/>
              <a:t>down? </a:t>
            </a:r>
            <a:r>
              <a:rPr lang="en-AU" sz="2000" b="1" dirty="0" smtClean="0">
                <a:solidFill>
                  <a:srgbClr val="FF0000"/>
                </a:solidFill>
              </a:rPr>
              <a:t>The paralytic man’s f</a:t>
            </a:r>
            <a:r>
              <a:rPr lang="en-AU" sz="2000" b="1" dirty="0" smtClean="0">
                <a:solidFill>
                  <a:srgbClr val="FF0000"/>
                </a:solidFill>
              </a:rPr>
              <a:t>our </a:t>
            </a:r>
            <a:r>
              <a:rPr lang="en-AU" sz="2000" b="1" dirty="0" smtClean="0">
                <a:solidFill>
                  <a:srgbClr val="FF0000"/>
                </a:solidFill>
              </a:rPr>
              <a:t>friends </a:t>
            </a:r>
            <a:endParaRPr lang="en-AU" sz="2000" b="1" dirty="0" smtClean="0">
              <a:solidFill>
                <a:srgbClr val="FF0000"/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AU" sz="2000" dirty="0" smtClean="0"/>
              <a:t>Why </a:t>
            </a:r>
            <a:r>
              <a:rPr lang="en-AU" sz="2000" dirty="0" smtClean="0"/>
              <a:t>did they do that? </a:t>
            </a:r>
            <a:r>
              <a:rPr lang="en-AU" sz="2000" b="1" dirty="0" smtClean="0">
                <a:solidFill>
                  <a:srgbClr val="FF0000"/>
                </a:solidFill>
              </a:rPr>
              <a:t>The room was too crowded and this was the only way to bring the paralytic man to Jesus to be healed.</a:t>
            </a:r>
            <a:endParaRPr lang="en-A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33" y="1676400"/>
            <a:ext cx="6519133" cy="502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853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800" dirty="0" smtClean="0"/>
              <a:t>13- </a:t>
            </a:r>
            <a:r>
              <a:rPr lang="en-US" sz="2800" dirty="0"/>
              <a:t>Match the following words to their meanings and pictures. </a:t>
            </a:r>
            <a:r>
              <a:rPr lang="en-US" sz="2800" i="1" dirty="0" smtClean="0">
                <a:solidFill>
                  <a:srgbClr val="FF0000"/>
                </a:solidFill>
              </a:rPr>
              <a:t>(The </a:t>
            </a:r>
            <a:r>
              <a:rPr lang="en-US" sz="2800" i="1" dirty="0">
                <a:solidFill>
                  <a:srgbClr val="FF0000"/>
                </a:solidFill>
              </a:rPr>
              <a:t>first one has been done for </a:t>
            </a:r>
            <a:r>
              <a:rPr lang="en-US" sz="2800" i="1" dirty="0" smtClean="0">
                <a:solidFill>
                  <a:srgbClr val="FF0000"/>
                </a:solidFill>
              </a:rPr>
              <a:t>you)</a:t>
            </a:r>
            <a:endParaRPr lang="en-AU" sz="2800" i="1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6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393" y="1418141"/>
            <a:ext cx="6519133" cy="502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853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800" dirty="0" smtClean="0"/>
              <a:t>13- </a:t>
            </a:r>
            <a:r>
              <a:rPr lang="en-US" sz="2800" dirty="0"/>
              <a:t>Match the following words to their meanings and pictures. </a:t>
            </a:r>
            <a:r>
              <a:rPr lang="en-US" sz="2800" i="1" dirty="0" smtClean="0">
                <a:solidFill>
                  <a:srgbClr val="FF0000"/>
                </a:solidFill>
              </a:rPr>
              <a:t>(The </a:t>
            </a:r>
            <a:r>
              <a:rPr lang="en-US" sz="2800" i="1" dirty="0">
                <a:solidFill>
                  <a:srgbClr val="FF0000"/>
                </a:solidFill>
              </a:rPr>
              <a:t>first one has been done for </a:t>
            </a:r>
            <a:r>
              <a:rPr lang="en-US" sz="2800" i="1" dirty="0" smtClean="0">
                <a:solidFill>
                  <a:srgbClr val="FF0000"/>
                </a:solidFill>
              </a:rPr>
              <a:t>you)</a:t>
            </a:r>
            <a:endParaRPr lang="en-AU" sz="2800" i="1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2" name="TextBox 1"/>
          <p:cNvSpPr txBox="1"/>
          <p:nvPr/>
        </p:nvSpPr>
        <p:spPr>
          <a:xfrm>
            <a:off x="2701635" y="2438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5- scribes</a:t>
            </a:r>
            <a:endParaRPr lang="en-AU" sz="1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4655" y="3476115"/>
            <a:ext cx="1101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A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Pharisees</a:t>
            </a:r>
            <a:endParaRPr lang="en-AU" sz="1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043" y="4454235"/>
            <a:ext cx="1101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4- Physician</a:t>
            </a:r>
            <a:endParaRPr lang="en-AU" sz="1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2365" y="5514201"/>
            <a:ext cx="1101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 paralytic</a:t>
            </a:r>
            <a:endParaRPr lang="en-AU" sz="1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686800" cy="6080125"/>
          </a:xfrm>
        </p:spPr>
        <p:txBody>
          <a:bodyPr>
            <a:normAutofit/>
          </a:bodyPr>
          <a:lstStyle/>
          <a:p>
            <a:pPr marL="0" lvl="0" indent="0">
              <a:buClr>
                <a:schemeClr val="tx1"/>
              </a:buClr>
              <a:buNone/>
            </a:pPr>
            <a:r>
              <a:rPr lang="en-AU" sz="3600" b="1" dirty="0" smtClean="0">
                <a:solidFill>
                  <a:srgbClr val="7030A0"/>
                </a:solidFill>
              </a:rPr>
              <a:t>Fill in the missing words.</a:t>
            </a:r>
          </a:p>
          <a:p>
            <a:pPr marL="0" lvl="0" indent="0">
              <a:buClr>
                <a:schemeClr val="tx1"/>
              </a:buClr>
              <a:buNone/>
            </a:pPr>
            <a:endParaRPr lang="en-US" b="1" dirty="0" smtClean="0"/>
          </a:p>
          <a:p>
            <a:pPr lvl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14-Jesus </a:t>
            </a:r>
            <a:r>
              <a:rPr lang="en-US" sz="2800" dirty="0">
                <a:solidFill>
                  <a:schemeClr val="tx1"/>
                </a:solidFill>
              </a:rPr>
              <a:t>said, “Here are My mother and My brothers! </a:t>
            </a:r>
            <a:r>
              <a:rPr lang="en-US" sz="2800" dirty="0" smtClean="0">
                <a:solidFill>
                  <a:schemeClr val="tx1"/>
                </a:solidFill>
              </a:rPr>
              <a:t>For </a:t>
            </a:r>
            <a:r>
              <a:rPr lang="en-US" sz="2800" dirty="0">
                <a:solidFill>
                  <a:schemeClr val="tx1"/>
                </a:solidFill>
              </a:rPr>
              <a:t>whoever does _______is My brother and My sister and mother.”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15-There </a:t>
            </a:r>
            <a:r>
              <a:rPr lang="en-US" sz="2800" dirty="0">
                <a:solidFill>
                  <a:schemeClr val="tx1"/>
                </a:solidFill>
              </a:rPr>
              <a:t>is nothing that enters a man from ______ which can defile him; but the things which come ____  </a:t>
            </a:r>
            <a:r>
              <a:rPr lang="en-US" sz="2800" dirty="0" smtClean="0">
                <a:solidFill>
                  <a:schemeClr val="tx1"/>
                </a:solidFill>
              </a:rPr>
              <a:t>of </a:t>
            </a:r>
            <a:r>
              <a:rPr lang="en-US" sz="2800" dirty="0">
                <a:solidFill>
                  <a:schemeClr val="tx1"/>
                </a:solidFill>
              </a:rPr>
              <a:t>him, those are the things that _______  _  ____ . </a:t>
            </a:r>
            <a:r>
              <a:rPr lang="en-US" sz="2800" dirty="0" smtClean="0">
                <a:solidFill>
                  <a:schemeClr val="tx1"/>
                </a:solidFill>
              </a:rPr>
              <a:t>If </a:t>
            </a:r>
            <a:r>
              <a:rPr lang="en-US" sz="2800" dirty="0">
                <a:solidFill>
                  <a:schemeClr val="tx1"/>
                </a:solidFill>
              </a:rPr>
              <a:t>anyone has ____ to hear, let him hear!”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686800" cy="6080125"/>
          </a:xfrm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  <a:buFont typeface="Wingdings" pitchFamily="2" charset="2"/>
              <a:buChar char="v"/>
            </a:pPr>
            <a:r>
              <a:rPr lang="en-AU" sz="3600" b="1" dirty="0" smtClean="0">
                <a:solidFill>
                  <a:srgbClr val="7030A0"/>
                </a:solidFill>
              </a:rPr>
              <a:t>Complete:</a:t>
            </a:r>
          </a:p>
          <a:p>
            <a:pPr marL="0" lvl="0" indent="0">
              <a:buClr>
                <a:schemeClr val="tx1"/>
              </a:buClr>
              <a:buNone/>
            </a:pPr>
            <a:endParaRPr lang="en-US" b="1" dirty="0" smtClean="0"/>
          </a:p>
          <a:p>
            <a:pPr lvl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14-</a:t>
            </a:r>
            <a:r>
              <a:rPr lang="en-US" sz="2800" dirty="0">
                <a:solidFill>
                  <a:schemeClr val="tx1"/>
                </a:solidFill>
              </a:rPr>
              <a:t>	Jesus said, “Here are My mother and My brothers! </a:t>
            </a:r>
            <a:r>
              <a:rPr lang="en-US" sz="2800" dirty="0" smtClean="0">
                <a:solidFill>
                  <a:schemeClr val="tx1"/>
                </a:solidFill>
              </a:rPr>
              <a:t>For </a:t>
            </a:r>
            <a:r>
              <a:rPr lang="en-US" sz="2800" dirty="0">
                <a:solidFill>
                  <a:schemeClr val="tx1"/>
                </a:solidFill>
              </a:rPr>
              <a:t>whoever does </a:t>
            </a:r>
            <a:r>
              <a:rPr lang="en-US" sz="2800" b="1" dirty="0" smtClean="0">
                <a:solidFill>
                  <a:srgbClr val="FF0000"/>
                </a:solidFill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Will of God </a:t>
            </a:r>
            <a:r>
              <a:rPr lang="en-US" sz="2800" dirty="0" smtClean="0">
                <a:solidFill>
                  <a:schemeClr val="tx1"/>
                </a:solidFill>
              </a:rPr>
              <a:t>is </a:t>
            </a:r>
            <a:r>
              <a:rPr lang="en-US" sz="2800" dirty="0">
                <a:solidFill>
                  <a:schemeClr val="tx1"/>
                </a:solidFill>
              </a:rPr>
              <a:t>My brother and My sister and mother.”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15-</a:t>
            </a:r>
            <a:r>
              <a:rPr lang="en-US" sz="2800" dirty="0">
                <a:solidFill>
                  <a:schemeClr val="tx1"/>
                </a:solidFill>
              </a:rPr>
              <a:t>	There is nothing that enters a man </a:t>
            </a:r>
            <a:r>
              <a:rPr lang="en-US" sz="2800" dirty="0" smtClean="0">
                <a:solidFill>
                  <a:schemeClr val="tx1"/>
                </a:solidFill>
              </a:rPr>
              <a:t>from </a:t>
            </a:r>
            <a:r>
              <a:rPr lang="en-US" sz="2800" b="1" dirty="0" smtClean="0">
                <a:solidFill>
                  <a:srgbClr val="FF0000"/>
                </a:solidFill>
              </a:rPr>
              <a:t>outside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which can defile him; but the things which come </a:t>
            </a:r>
            <a:r>
              <a:rPr lang="en-US" sz="2800" b="1" dirty="0" smtClean="0">
                <a:solidFill>
                  <a:srgbClr val="FF0000"/>
                </a:solidFill>
              </a:rPr>
              <a:t>out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him</a:t>
            </a:r>
            <a:r>
              <a:rPr lang="en-US" sz="2800" dirty="0">
                <a:solidFill>
                  <a:schemeClr val="tx1"/>
                </a:solidFill>
              </a:rPr>
              <a:t>, those are the things that </a:t>
            </a:r>
            <a:r>
              <a:rPr lang="en-US" sz="2800" b="1" dirty="0" smtClean="0">
                <a:solidFill>
                  <a:srgbClr val="FF0000"/>
                </a:solidFill>
              </a:rPr>
              <a:t>defile a man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>
                <a:solidFill>
                  <a:schemeClr val="tx1"/>
                </a:solidFill>
              </a:rPr>
              <a:t> If anyone has </a:t>
            </a:r>
            <a:r>
              <a:rPr lang="en-US" sz="2800" b="1" dirty="0" smtClean="0">
                <a:solidFill>
                  <a:srgbClr val="FF0000"/>
                </a:solidFill>
              </a:rPr>
              <a:t>ears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to hear, let him hear!”</a:t>
            </a:r>
          </a:p>
        </p:txBody>
      </p:sp>
    </p:spTree>
    <p:extLst>
      <p:ext uri="{BB962C8B-B14F-4D97-AF65-F5344CB8AC3E}">
        <p14:creationId xmlns:p14="http://schemas.microsoft.com/office/powerpoint/2010/main" val="40772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57200"/>
            <a:ext cx="8610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Choose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Correct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Answer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2800" dirty="0"/>
              <a:t>1- John the Baptist was clothed with 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Camel’s hair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Oxen’s  hair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Cattle’s hair</a:t>
            </a:r>
          </a:p>
          <a:p>
            <a:pPr lvl="1"/>
            <a:endParaRPr lang="en-AU" sz="28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AU" sz="2800" dirty="0"/>
              <a:t>2- The book of Mark is the __________ </a:t>
            </a:r>
            <a:r>
              <a:rPr lang="en-AU" sz="2800" dirty="0" smtClean="0"/>
              <a:t>book of </a:t>
            </a:r>
            <a:r>
              <a:rPr lang="en-AU" sz="2800" dirty="0"/>
              <a:t>the New </a:t>
            </a:r>
            <a:r>
              <a:rPr lang="en-AU" sz="2800" dirty="0" smtClean="0"/>
              <a:t>	Testament</a:t>
            </a:r>
            <a:r>
              <a:rPr lang="en-AU" sz="2800" dirty="0"/>
              <a:t>.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/>
              <a:t>First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/>
              <a:t>Second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Third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gency FB" pitchFamily="34" charset="0"/>
              <a:ea typeface="Times New Roman" pitchFamily="18" charset="0"/>
              <a:cs typeface="Arial" pitchFamily="34" charset="0"/>
            </a:endParaRPr>
          </a:p>
          <a:p>
            <a:pPr marL="1428750" lvl="2" indent="-51435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th-types-parable-of-the-sower-and-reapers-roadmap1[1]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0" t="22398" r="5086" b="58562"/>
          <a:stretch>
            <a:fillRect/>
          </a:stretch>
        </p:blipFill>
        <p:spPr bwMode="auto">
          <a:xfrm>
            <a:off x="2514600" y="76200"/>
            <a:ext cx="4572000" cy="838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52400" y="152400"/>
            <a:ext cx="2285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16.Match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904885"/>
              </p:ext>
            </p:extLst>
          </p:nvPr>
        </p:nvGraphicFramePr>
        <p:xfrm>
          <a:off x="228601" y="914401"/>
          <a:ext cx="8458198" cy="5862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457"/>
                <a:gridCol w="371742"/>
                <a:gridCol w="5714999"/>
              </a:tblGrid>
              <a:tr h="1295357">
                <a:tc>
                  <a:txBody>
                    <a:bodyPr/>
                    <a:lstStyle/>
                    <a:p>
                      <a:r>
                        <a:rPr lang="en-AU" dirty="0" smtClean="0"/>
                        <a:t>A  The </a:t>
                      </a:r>
                      <a:r>
                        <a:rPr lang="en-AU" dirty="0" err="1" smtClean="0"/>
                        <a:t>Sower</a:t>
                      </a:r>
                      <a:r>
                        <a:rPr lang="en-AU" dirty="0" smtClean="0"/>
                        <a:t>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92D050"/>
                          </a:solidFill>
                        </a:rPr>
                        <a:t>C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immediately receive it with gladness; </a:t>
                      </a:r>
                      <a:r>
                        <a:rPr lang="en-US" baseline="30000" dirty="0" smtClean="0"/>
                        <a:t>17 </a:t>
                      </a:r>
                      <a:r>
                        <a:rPr lang="en-US" dirty="0" smtClean="0"/>
                        <a:t>and they have no root in themselves, and so endure only for a time. Afterward, when tribulation or persecution arises for the word’s sake, immediately they stumble. </a:t>
                      </a:r>
                      <a:endParaRPr lang="en-US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  these are the ones by the wayside where the word is sown.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God the Word</a:t>
                      </a:r>
                      <a:endParaRPr lang="en-US" b="1" dirty="0"/>
                    </a:p>
                  </a:txBody>
                  <a:tcPr/>
                </a:tc>
              </a:tr>
              <a:tr h="12953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  the ones sown on stony ground who, when they hear the word,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they are</a:t>
                      </a:r>
                      <a:r>
                        <a:rPr lang="en-US" b="1" dirty="0" smtClean="0"/>
                        <a:t> the ones who hear the word, </a:t>
                      </a:r>
                      <a:r>
                        <a:rPr lang="en-US" b="1" baseline="30000" dirty="0" smtClean="0"/>
                        <a:t>19 </a:t>
                      </a:r>
                      <a:r>
                        <a:rPr lang="en-US" b="1" dirty="0" smtClean="0"/>
                        <a:t>and the cares of this world, the deceitfulness of riches, and the desires for other things entering in choke the word, and it becomes unfruitful.</a:t>
                      </a:r>
                      <a:endParaRPr lang="en-US" b="1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  Now these are the ones sown among thorns;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those who hear the word, accept </a:t>
                      </a:r>
                      <a:r>
                        <a:rPr lang="en-US" b="1" i="1" dirty="0" smtClean="0"/>
                        <a:t>it,</a:t>
                      </a:r>
                      <a:r>
                        <a:rPr lang="en-US" b="1" dirty="0" smtClean="0"/>
                        <a:t> and bear fruit: some thirtyfold, some sixty, and some a hundred.”</a:t>
                      </a:r>
                      <a:endParaRPr lang="en-US" b="1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baseline="30000" dirty="0" smtClean="0"/>
                        <a:t> </a:t>
                      </a:r>
                      <a:r>
                        <a:rPr lang="en-US" b="1" baseline="0" dirty="0" smtClean="0"/>
                        <a:t>E  B</a:t>
                      </a:r>
                      <a:r>
                        <a:rPr lang="en-US" b="1" dirty="0" smtClean="0"/>
                        <a:t>ut these are the ones sown on good ground,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When they hear, Satan comes immediately and takes away the word that was sown in their hearts.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1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ith-types-parable-of-the-sower-and-reapers-roadmap1[1]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0" t="22398" r="5086" b="58562"/>
          <a:stretch>
            <a:fillRect/>
          </a:stretch>
        </p:blipFill>
        <p:spPr bwMode="auto">
          <a:xfrm>
            <a:off x="2514600" y="76200"/>
            <a:ext cx="4572000" cy="838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52400" y="152400"/>
            <a:ext cx="2285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16.Match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604407"/>
              </p:ext>
            </p:extLst>
          </p:nvPr>
        </p:nvGraphicFramePr>
        <p:xfrm>
          <a:off x="228601" y="914401"/>
          <a:ext cx="8458198" cy="5862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457"/>
                <a:gridCol w="371742"/>
                <a:gridCol w="5714999"/>
              </a:tblGrid>
              <a:tr h="1295357">
                <a:tc>
                  <a:txBody>
                    <a:bodyPr/>
                    <a:lstStyle/>
                    <a:p>
                      <a:r>
                        <a:rPr lang="en-AU" dirty="0" smtClean="0"/>
                        <a:t>A  The </a:t>
                      </a:r>
                      <a:r>
                        <a:rPr lang="en-AU" dirty="0" err="1" smtClean="0"/>
                        <a:t>Sower</a:t>
                      </a:r>
                      <a:r>
                        <a:rPr lang="en-AU" dirty="0" smtClean="0"/>
                        <a:t>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rgbClr val="92D050"/>
                          </a:solidFill>
                        </a:rPr>
                        <a:t>C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immediately receive it with gladness; </a:t>
                      </a:r>
                      <a:r>
                        <a:rPr lang="en-US" baseline="30000" dirty="0" smtClean="0"/>
                        <a:t>17 </a:t>
                      </a:r>
                      <a:r>
                        <a:rPr lang="en-US" dirty="0" smtClean="0"/>
                        <a:t>and they have no root in themselves, and so endure only for a time. Afterward, when tribulation or persecution arises for the word’s sake, immediately they stumble. </a:t>
                      </a:r>
                      <a:endParaRPr lang="en-US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  these are the ones by the wayside where the word is sown.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God the Word</a:t>
                      </a:r>
                      <a:endParaRPr lang="en-US" b="1" dirty="0"/>
                    </a:p>
                  </a:txBody>
                  <a:tcPr/>
                </a:tc>
              </a:tr>
              <a:tr h="12953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  the ones sown on stony ground who, when they hear the word,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they are</a:t>
                      </a:r>
                      <a:r>
                        <a:rPr lang="en-US" b="1" dirty="0" smtClean="0"/>
                        <a:t> the ones who hear the word, </a:t>
                      </a:r>
                      <a:r>
                        <a:rPr lang="en-US" b="1" baseline="30000" dirty="0" smtClean="0"/>
                        <a:t>19 </a:t>
                      </a:r>
                      <a:r>
                        <a:rPr lang="en-US" b="1" dirty="0" smtClean="0"/>
                        <a:t>and the cares of this world, the deceitfulness of riches, and the desires for other things entering in choke the word, and it becomes unfruitful.</a:t>
                      </a:r>
                      <a:endParaRPr lang="en-US" b="1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  Now these are the ones sown among thorns;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those who hear the word, accept </a:t>
                      </a:r>
                      <a:r>
                        <a:rPr lang="en-US" b="1" i="1" dirty="0" smtClean="0"/>
                        <a:t>it,</a:t>
                      </a:r>
                      <a:r>
                        <a:rPr lang="en-US" b="1" dirty="0" smtClean="0"/>
                        <a:t> and bear fruit: some thirtyfold, some sixty, and some a hundred.”</a:t>
                      </a:r>
                      <a:endParaRPr lang="en-US" b="1" dirty="0"/>
                    </a:p>
                  </a:txBody>
                  <a:tcPr/>
                </a:tc>
              </a:tr>
              <a:tr h="1090535">
                <a:tc>
                  <a:txBody>
                    <a:bodyPr/>
                    <a:lstStyle/>
                    <a:p>
                      <a:r>
                        <a:rPr lang="en-US" b="1" baseline="30000" dirty="0" smtClean="0"/>
                        <a:t> </a:t>
                      </a:r>
                      <a:r>
                        <a:rPr lang="en-US" b="1" baseline="0" dirty="0" smtClean="0"/>
                        <a:t>E  B</a:t>
                      </a:r>
                      <a:r>
                        <a:rPr lang="en-US" b="1" dirty="0" smtClean="0"/>
                        <a:t>ut these are the ones sown on good ground,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When they hear, Satan comes immediately and takes away the word that was sown in their hearts.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2071"/>
            <a:ext cx="886477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17.Which is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correct answer: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en-US" sz="2800" dirty="0" smtClean="0"/>
              <a:t>Jesus spoke </a:t>
            </a:r>
            <a:r>
              <a:rPr lang="en-US" sz="2800" dirty="0" smtClean="0"/>
              <a:t>of </a:t>
            </a:r>
            <a:r>
              <a:rPr lang="en-US" sz="2800" dirty="0" smtClean="0"/>
              <a:t>a </a:t>
            </a:r>
            <a:r>
              <a:rPr lang="en-US" sz="2800" dirty="0" smtClean="0"/>
              <a:t>master who sent out his servants to collect what was due to him from his tenants. </a:t>
            </a:r>
            <a:endParaRPr lang="en-US" sz="2800" dirty="0" smtClean="0"/>
          </a:p>
          <a:p>
            <a:pPr algn="just"/>
            <a:r>
              <a:rPr lang="en-US" sz="2800" dirty="0" smtClean="0"/>
              <a:t>Instead of </a:t>
            </a:r>
            <a:r>
              <a:rPr lang="en-US" sz="2800" dirty="0" smtClean="0"/>
              <a:t>receiving the </a:t>
            </a:r>
            <a:r>
              <a:rPr lang="en-US" sz="2800" dirty="0" smtClean="0"/>
              <a:t>money,</a:t>
            </a:r>
            <a:r>
              <a:rPr lang="en-US" sz="2800" dirty="0" smtClean="0"/>
              <a:t> </a:t>
            </a:r>
            <a:r>
              <a:rPr lang="en-US" sz="2800" dirty="0" smtClean="0"/>
              <a:t>the servants were beaten </a:t>
            </a:r>
            <a:r>
              <a:rPr lang="en-US" sz="2800" dirty="0" smtClean="0"/>
              <a:t>and then sent </a:t>
            </a:r>
            <a:r>
              <a:rPr lang="en-US" sz="2800" dirty="0" smtClean="0"/>
              <a:t>back empty handed! 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 smtClean="0"/>
              <a:t>master </a:t>
            </a:r>
            <a:r>
              <a:rPr lang="en-US" sz="2800" dirty="0" smtClean="0"/>
              <a:t>represents:</a:t>
            </a:r>
          </a:p>
          <a:p>
            <a:pPr algn="just"/>
            <a:r>
              <a:rPr lang="en-US" sz="2800" dirty="0" smtClean="0"/>
              <a:t> 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i="1" dirty="0" smtClean="0"/>
              <a:t>God </a:t>
            </a:r>
            <a:r>
              <a:rPr lang="en-US" sz="2800" i="1" dirty="0" smtClean="0"/>
              <a:t>the </a:t>
            </a:r>
            <a:r>
              <a:rPr lang="en-US" sz="2800" i="1" dirty="0" smtClean="0"/>
              <a:t>Son, or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i="1" dirty="0" smtClean="0"/>
              <a:t>God </a:t>
            </a:r>
            <a:r>
              <a:rPr lang="en-US" sz="2800" i="1" dirty="0" smtClean="0"/>
              <a:t>the </a:t>
            </a:r>
            <a:r>
              <a:rPr lang="en-US" sz="2800" i="1" dirty="0" smtClean="0"/>
              <a:t>Father</a:t>
            </a:r>
            <a:endParaRPr lang="en-US" sz="2800" i="1" dirty="0" smtClean="0"/>
          </a:p>
        </p:txBody>
      </p:sp>
      <p:pic>
        <p:nvPicPr>
          <p:cNvPr id="3" name="Picture 3" descr="http://3.bp.blogspot.com/_MZx76FUHOxc/TUA7dx8ZDPI/AAAAAAAAAZY/EamEYWRtS5E/s320/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5970" y="3657600"/>
            <a:ext cx="32512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2071"/>
            <a:ext cx="886477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17.Which is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correct answer: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en-US" sz="2800" dirty="0" smtClean="0"/>
              <a:t>Jesus spoke </a:t>
            </a:r>
            <a:r>
              <a:rPr lang="en-US" sz="2800" dirty="0" smtClean="0"/>
              <a:t>of </a:t>
            </a:r>
            <a:r>
              <a:rPr lang="en-US" sz="2800" dirty="0" smtClean="0"/>
              <a:t>a </a:t>
            </a:r>
            <a:r>
              <a:rPr lang="en-US" sz="2800" dirty="0" smtClean="0"/>
              <a:t>master who sent out his servants to collect what was due to him from his tenants. </a:t>
            </a:r>
            <a:endParaRPr lang="en-US" sz="2800" dirty="0" smtClean="0"/>
          </a:p>
          <a:p>
            <a:pPr algn="just"/>
            <a:r>
              <a:rPr lang="en-US" sz="2800" dirty="0" smtClean="0"/>
              <a:t>Instead of </a:t>
            </a:r>
            <a:r>
              <a:rPr lang="en-US" sz="2800" dirty="0" smtClean="0"/>
              <a:t>receiving the </a:t>
            </a:r>
            <a:r>
              <a:rPr lang="en-US" sz="2800" dirty="0" smtClean="0"/>
              <a:t>money,</a:t>
            </a:r>
            <a:r>
              <a:rPr lang="en-US" sz="2800" dirty="0" smtClean="0"/>
              <a:t> </a:t>
            </a:r>
            <a:r>
              <a:rPr lang="en-US" sz="2800" dirty="0" smtClean="0"/>
              <a:t>the servants were beaten </a:t>
            </a:r>
            <a:r>
              <a:rPr lang="en-US" sz="2800" dirty="0" smtClean="0"/>
              <a:t>and then sent </a:t>
            </a:r>
            <a:r>
              <a:rPr lang="en-US" sz="2800" dirty="0" smtClean="0"/>
              <a:t>back empty handed! 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 smtClean="0"/>
              <a:t>master </a:t>
            </a:r>
            <a:r>
              <a:rPr lang="en-US" sz="2800" dirty="0" smtClean="0"/>
              <a:t>represents:</a:t>
            </a:r>
          </a:p>
          <a:p>
            <a:pPr algn="just"/>
            <a:r>
              <a:rPr lang="en-US" sz="2800" dirty="0" smtClean="0"/>
              <a:t> 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i="1" dirty="0" smtClean="0"/>
              <a:t>God </a:t>
            </a:r>
            <a:r>
              <a:rPr lang="en-US" sz="2800" i="1" dirty="0" smtClean="0"/>
              <a:t>the </a:t>
            </a:r>
            <a:r>
              <a:rPr lang="en-US" sz="2800" i="1" dirty="0" smtClean="0"/>
              <a:t>Son, or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rgbClr val="FF0000"/>
                </a:solidFill>
              </a:rPr>
              <a:t>God </a:t>
            </a:r>
            <a:r>
              <a:rPr lang="en-US" sz="2800" b="1" i="1" dirty="0" smtClean="0">
                <a:solidFill>
                  <a:srgbClr val="FF0000"/>
                </a:solidFill>
              </a:rPr>
              <a:t>the </a:t>
            </a:r>
            <a:r>
              <a:rPr lang="en-US" sz="2800" b="1" i="1" dirty="0" smtClean="0">
                <a:solidFill>
                  <a:srgbClr val="FF0000"/>
                </a:solidFill>
              </a:rPr>
              <a:t>Father</a:t>
            </a:r>
            <a:endParaRPr lang="en-US" sz="2800" b="1" i="1" dirty="0" smtClean="0">
              <a:solidFill>
                <a:srgbClr val="FF0000"/>
              </a:solidFill>
            </a:endParaRPr>
          </a:p>
        </p:txBody>
      </p:sp>
      <p:pic>
        <p:nvPicPr>
          <p:cNvPr id="3" name="Picture 3" descr="http://3.bp.blogspot.com/_MZx76FUHOxc/TUA7dx8ZDPI/AAAAAAAAAZY/EamEYWRtS5E/s320/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5970" y="3657600"/>
            <a:ext cx="32512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93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3" y="76200"/>
            <a:ext cx="883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Choose the correct definition: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B050"/>
                </a:solidFill>
              </a:rPr>
              <a:t>18</a:t>
            </a:r>
            <a:r>
              <a:rPr lang="en-US" sz="2800" dirty="0" smtClean="0"/>
              <a:t>.Jesus </a:t>
            </a:r>
            <a:r>
              <a:rPr lang="en-US" sz="2800" dirty="0" smtClean="0"/>
              <a:t>said, “If you can believe, all things </a:t>
            </a:r>
            <a:r>
              <a:rPr lang="en-US" sz="2800" i="1" dirty="0" smtClean="0"/>
              <a:t>are</a:t>
            </a:r>
            <a:r>
              <a:rPr lang="en-US" sz="2800" dirty="0" smtClean="0"/>
              <a:t>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possible / impossible</a:t>
            </a:r>
            <a:r>
              <a:rPr lang="en-US" sz="2800" i="1" dirty="0" smtClean="0"/>
              <a:t>) </a:t>
            </a:r>
            <a:r>
              <a:rPr lang="en-US" sz="2800" dirty="0" smtClean="0"/>
              <a:t>to him who believes</a:t>
            </a:r>
            <a:r>
              <a:rPr lang="en-US" sz="2800" dirty="0" smtClean="0"/>
              <a:t>.”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B050"/>
                </a:solidFill>
              </a:rPr>
              <a:t>19.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And He sat down, called the twelve, and said to them, “If anyone desires to be first, he shall be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first </a:t>
            </a:r>
            <a:r>
              <a:rPr lang="en-US" sz="2800" b="1" i="1" dirty="0" smtClean="0"/>
              <a:t>/ last</a:t>
            </a:r>
            <a:r>
              <a:rPr lang="en-US" sz="2800" i="1" dirty="0" smtClean="0"/>
              <a:t>) </a:t>
            </a:r>
            <a:r>
              <a:rPr lang="en-US" sz="2800" dirty="0" smtClean="0"/>
              <a:t>of all and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servant / master</a:t>
            </a:r>
            <a:r>
              <a:rPr lang="en-US" sz="2800" i="1" dirty="0" smtClean="0"/>
              <a:t>) </a:t>
            </a:r>
            <a:r>
              <a:rPr lang="en-US" sz="2800" dirty="0" smtClean="0"/>
              <a:t>of all.”</a:t>
            </a:r>
          </a:p>
          <a:p>
            <a:pPr>
              <a:lnSpc>
                <a:spcPct val="150000"/>
              </a:lnSpc>
            </a:pPr>
            <a:r>
              <a:rPr lang="en-US" sz="2800" i="1" dirty="0" smtClean="0">
                <a:solidFill>
                  <a:srgbClr val="00B050"/>
                </a:solidFill>
              </a:rPr>
              <a:t>20</a:t>
            </a:r>
            <a:r>
              <a:rPr lang="en-US" sz="2800" i="1" dirty="0" smtClean="0"/>
              <a:t>.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Salt / Sugar</a:t>
            </a:r>
            <a:r>
              <a:rPr lang="en-US" sz="2800" i="1" dirty="0" smtClean="0"/>
              <a:t>) is</a:t>
            </a:r>
            <a:r>
              <a:rPr lang="en-US" sz="2800" dirty="0" smtClean="0"/>
              <a:t> good, but if the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salt / sugar</a:t>
            </a:r>
            <a:r>
              <a:rPr lang="en-US" sz="2800" i="1" dirty="0" smtClean="0"/>
              <a:t>) </a:t>
            </a:r>
            <a:r>
              <a:rPr lang="en-US" sz="2800" dirty="0" smtClean="0"/>
              <a:t>loses its </a:t>
            </a:r>
            <a:r>
              <a:rPr lang="en-US" sz="2800" dirty="0" err="1" smtClean="0"/>
              <a:t>flavour</a:t>
            </a:r>
            <a:r>
              <a:rPr lang="en-US" sz="2800" dirty="0" smtClean="0"/>
              <a:t>, how will you season it? Have salt in yourselves, and have peace with one another.”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638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3" y="76200"/>
            <a:ext cx="883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Choose the correct definition: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B050"/>
                </a:solidFill>
              </a:rPr>
              <a:t>18</a:t>
            </a:r>
            <a:r>
              <a:rPr lang="en-US" sz="2800" dirty="0" smtClean="0"/>
              <a:t>.Jesus </a:t>
            </a:r>
            <a:r>
              <a:rPr lang="en-US" sz="2800" dirty="0" smtClean="0"/>
              <a:t>said, “If you can believe, all things </a:t>
            </a:r>
            <a:r>
              <a:rPr lang="en-US" sz="2800" i="1" dirty="0" smtClean="0"/>
              <a:t>are</a:t>
            </a:r>
            <a:r>
              <a:rPr lang="en-US" sz="2800" dirty="0" smtClean="0"/>
              <a:t> </a:t>
            </a:r>
            <a:r>
              <a:rPr lang="en-US" sz="2800" i="1" dirty="0" smtClean="0"/>
              <a:t>(</a:t>
            </a:r>
            <a:r>
              <a:rPr lang="en-US" sz="2800" b="1" i="1" dirty="0" smtClean="0">
                <a:solidFill>
                  <a:srgbClr val="FF0000"/>
                </a:solidFill>
              </a:rPr>
              <a:t>possible</a:t>
            </a:r>
            <a:r>
              <a:rPr lang="en-US" sz="2800" b="1" i="1" dirty="0" smtClean="0"/>
              <a:t> / impossible</a:t>
            </a:r>
            <a:r>
              <a:rPr lang="en-US" sz="2800" i="1" dirty="0" smtClean="0"/>
              <a:t>) </a:t>
            </a:r>
            <a:r>
              <a:rPr lang="en-US" sz="2800" dirty="0" smtClean="0"/>
              <a:t>to him who believes</a:t>
            </a:r>
            <a:r>
              <a:rPr lang="en-US" sz="2800" dirty="0" smtClean="0"/>
              <a:t>.”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B050"/>
                </a:solidFill>
              </a:rPr>
              <a:t>19.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And He sat down, called the twelve, and said to them, “If anyone desires to be first, he shall be </a:t>
            </a:r>
            <a:r>
              <a:rPr lang="en-US" sz="2800" i="1" dirty="0" smtClean="0"/>
              <a:t>(</a:t>
            </a:r>
            <a:r>
              <a:rPr lang="en-US" sz="2800" b="1" i="1" dirty="0" smtClean="0"/>
              <a:t>first </a:t>
            </a:r>
            <a:r>
              <a:rPr lang="en-US" sz="2800" b="1" i="1" dirty="0" smtClean="0"/>
              <a:t>/ </a:t>
            </a:r>
            <a:r>
              <a:rPr lang="en-US" sz="2800" b="1" i="1" dirty="0" smtClean="0">
                <a:solidFill>
                  <a:srgbClr val="FF0000"/>
                </a:solidFill>
              </a:rPr>
              <a:t>last</a:t>
            </a:r>
            <a:r>
              <a:rPr lang="en-US" sz="2800" i="1" dirty="0" smtClean="0"/>
              <a:t>) </a:t>
            </a:r>
            <a:r>
              <a:rPr lang="en-US" sz="2800" dirty="0" smtClean="0"/>
              <a:t>of all and </a:t>
            </a:r>
            <a:r>
              <a:rPr lang="en-US" sz="2800" i="1" dirty="0" smtClean="0"/>
              <a:t>(</a:t>
            </a:r>
            <a:r>
              <a:rPr lang="en-US" sz="2800" b="1" i="1" dirty="0" smtClean="0">
                <a:solidFill>
                  <a:srgbClr val="FF0000"/>
                </a:solidFill>
              </a:rPr>
              <a:t>servant</a:t>
            </a:r>
            <a:r>
              <a:rPr lang="en-US" sz="2800" b="1" i="1" dirty="0" smtClean="0"/>
              <a:t> / master</a:t>
            </a:r>
            <a:r>
              <a:rPr lang="en-US" sz="2800" i="1" dirty="0" smtClean="0"/>
              <a:t>) </a:t>
            </a:r>
            <a:r>
              <a:rPr lang="en-US" sz="2800" dirty="0" smtClean="0"/>
              <a:t>of all.”</a:t>
            </a:r>
          </a:p>
          <a:p>
            <a:pPr>
              <a:lnSpc>
                <a:spcPct val="150000"/>
              </a:lnSpc>
            </a:pPr>
            <a:r>
              <a:rPr lang="en-US" sz="2800" i="1" dirty="0" smtClean="0">
                <a:solidFill>
                  <a:srgbClr val="00B050"/>
                </a:solidFill>
              </a:rPr>
              <a:t>20</a:t>
            </a:r>
            <a:r>
              <a:rPr lang="en-US" sz="2800" i="1" dirty="0" smtClean="0"/>
              <a:t>. </a:t>
            </a:r>
            <a:r>
              <a:rPr lang="en-US" sz="2800" i="1" dirty="0" smtClean="0"/>
              <a:t>(</a:t>
            </a:r>
            <a:r>
              <a:rPr lang="en-US" sz="2800" b="1" i="1" dirty="0" smtClean="0">
                <a:solidFill>
                  <a:srgbClr val="FF0000"/>
                </a:solidFill>
              </a:rPr>
              <a:t>Salt</a:t>
            </a:r>
            <a:r>
              <a:rPr lang="en-US" sz="2800" b="1" i="1" dirty="0" smtClean="0"/>
              <a:t> / Sugar</a:t>
            </a:r>
            <a:r>
              <a:rPr lang="en-US" sz="2800" i="1" dirty="0" smtClean="0"/>
              <a:t>) is</a:t>
            </a:r>
            <a:r>
              <a:rPr lang="en-US" sz="2800" dirty="0" smtClean="0"/>
              <a:t> good, but if the </a:t>
            </a:r>
            <a:r>
              <a:rPr lang="en-US" sz="2800" i="1" dirty="0" smtClean="0"/>
              <a:t>(</a:t>
            </a:r>
            <a:r>
              <a:rPr lang="en-US" sz="2800" b="1" i="1" dirty="0" smtClean="0">
                <a:solidFill>
                  <a:srgbClr val="FF0000"/>
                </a:solidFill>
              </a:rPr>
              <a:t>salt</a:t>
            </a:r>
            <a:r>
              <a:rPr lang="en-US" sz="2800" b="1" i="1" dirty="0" smtClean="0"/>
              <a:t> / sugar</a:t>
            </a:r>
            <a:r>
              <a:rPr lang="en-US" sz="2800" i="1" dirty="0" smtClean="0"/>
              <a:t>) </a:t>
            </a:r>
            <a:r>
              <a:rPr lang="en-US" sz="2800" dirty="0" smtClean="0"/>
              <a:t>loses its </a:t>
            </a:r>
            <a:r>
              <a:rPr lang="en-US" sz="2800" dirty="0" err="1" smtClean="0"/>
              <a:t>flavour</a:t>
            </a:r>
            <a:r>
              <a:rPr lang="en-US" sz="2800" dirty="0" smtClean="0"/>
              <a:t>, how will you season it? Have salt in yourselves, and have peace with one another.”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76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6096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21. </a:t>
            </a:r>
            <a:r>
              <a:rPr lang="en-US" sz="2200" b="1" dirty="0" smtClean="0">
                <a:latin typeface="Agency FB" pitchFamily="34" charset="0"/>
              </a:rPr>
              <a:t>“</a:t>
            </a:r>
            <a:r>
              <a:rPr lang="en-US" sz="2200" dirty="0" smtClean="0"/>
              <a:t>The </a:t>
            </a:r>
            <a:r>
              <a:rPr lang="en-US" sz="2200" dirty="0"/>
              <a:t>Son of Man is being betrayed into the hands of men, and they will kill Him. And after He is killed, He will rise the third day.”</a:t>
            </a:r>
          </a:p>
          <a:p>
            <a:pPr marL="457200" indent="-457200">
              <a:buAutoNum type="arabicPeriod"/>
            </a:pPr>
            <a:endParaRPr lang="en-AU" sz="2200" dirty="0"/>
          </a:p>
          <a:p>
            <a:r>
              <a:rPr lang="en-US" sz="2200" b="1" dirty="0" smtClean="0"/>
              <a:t>22</a:t>
            </a:r>
            <a:r>
              <a:rPr lang="en-US" sz="2200" dirty="0" smtClean="0"/>
              <a:t>. </a:t>
            </a:r>
            <a:r>
              <a:rPr lang="en-US" sz="2200" dirty="0" smtClean="0"/>
              <a:t>“There </a:t>
            </a:r>
            <a:r>
              <a:rPr lang="en-US" sz="2200" dirty="0"/>
              <a:t>comes One after me who is mightier than I, whose sandal strap I am not worthy to stoop down and loose</a:t>
            </a:r>
            <a:r>
              <a:rPr lang="en-US" sz="2200" dirty="0" smtClean="0"/>
              <a:t>.</a:t>
            </a:r>
            <a:r>
              <a:rPr lang="en-US" sz="2200" dirty="0"/>
              <a:t> I indeed baptized you with water, but He will baptize you with the Holy Spirit.”</a:t>
            </a:r>
          </a:p>
          <a:p>
            <a:pPr marL="457200" indent="-457200">
              <a:buFontTx/>
              <a:buAutoNum type="arabicPeriod"/>
            </a:pPr>
            <a:endParaRPr lang="en-AU" sz="2200" dirty="0"/>
          </a:p>
          <a:p>
            <a:r>
              <a:rPr lang="en-US" sz="2200" b="1" dirty="0" smtClean="0"/>
              <a:t>23.“</a:t>
            </a:r>
            <a:r>
              <a:rPr lang="en-US" sz="2200" dirty="0" smtClean="0"/>
              <a:t>Yes</a:t>
            </a:r>
            <a:r>
              <a:rPr lang="en-US" sz="2200" dirty="0"/>
              <a:t>, Lord, yet even the little dogs under the table eat from the children’s crumbs.”</a:t>
            </a:r>
          </a:p>
          <a:p>
            <a:pPr marL="457200" indent="-457200">
              <a:buFontTx/>
              <a:buAutoNum type="arabicPeriod"/>
            </a:pPr>
            <a:endParaRPr lang="en-US" sz="2200" dirty="0"/>
          </a:p>
          <a:p>
            <a:r>
              <a:rPr lang="en-US" sz="2200" b="1" dirty="0" smtClean="0"/>
              <a:t>24</a:t>
            </a:r>
            <a:r>
              <a:rPr lang="en-US" sz="2200" dirty="0" smtClean="0"/>
              <a:t>.“</a:t>
            </a:r>
            <a:r>
              <a:rPr lang="en-US" sz="2200" dirty="0" smtClean="0"/>
              <a:t>Let </a:t>
            </a:r>
            <a:r>
              <a:rPr lang="en-US" sz="2200" dirty="0"/>
              <a:t>us alone! What have we to do with You, Jesus of Nazareth? Did You come to destroy us? I know who You are—the Holy One of God</a:t>
            </a:r>
            <a:r>
              <a:rPr lang="en-US" sz="2200" dirty="0" smtClean="0"/>
              <a:t>!”</a:t>
            </a:r>
            <a:endParaRPr lang="en-US" sz="2400" b="1" dirty="0">
              <a:latin typeface="Agency FB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756" y="152400"/>
            <a:ext cx="7842340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Match the quotes with the characters</a:t>
            </a:r>
            <a:endParaRPr lang="en-US" sz="3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1143000"/>
            <a:ext cx="2514600" cy="5262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The mother of the young girl who had an unclean spirit</a:t>
            </a:r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0070C0"/>
                </a:solidFill>
              </a:rPr>
              <a:t>  Jesus</a:t>
            </a: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0070C0"/>
                </a:solidFill>
              </a:rPr>
              <a:t>  The unclean spirit</a:t>
            </a: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0070C0"/>
                </a:solidFill>
              </a:rPr>
              <a:t> John The Baptist</a:t>
            </a:r>
            <a:endParaRPr lang="en-AU" sz="24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24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5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6096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21. </a:t>
            </a:r>
            <a:r>
              <a:rPr lang="en-US" sz="2200" b="1" dirty="0" smtClean="0">
                <a:latin typeface="Agency FB" pitchFamily="34" charset="0"/>
              </a:rPr>
              <a:t>“</a:t>
            </a:r>
            <a:r>
              <a:rPr lang="en-US" sz="2200" dirty="0" smtClean="0"/>
              <a:t>The </a:t>
            </a:r>
            <a:r>
              <a:rPr lang="en-US" sz="2200" dirty="0"/>
              <a:t>Son of Man is being betrayed into the hands of men, and they will kill Him. And after He is killed, He will rise the third day.”</a:t>
            </a:r>
          </a:p>
          <a:p>
            <a:pPr marL="457200" indent="-457200">
              <a:buAutoNum type="arabicPeriod"/>
            </a:pPr>
            <a:endParaRPr lang="en-AU" sz="2200" dirty="0"/>
          </a:p>
          <a:p>
            <a:r>
              <a:rPr lang="en-US" sz="2200" b="1" dirty="0" smtClean="0"/>
              <a:t>22</a:t>
            </a:r>
            <a:r>
              <a:rPr lang="en-US" sz="2200" dirty="0" smtClean="0"/>
              <a:t>. </a:t>
            </a:r>
            <a:r>
              <a:rPr lang="en-US" sz="2200" dirty="0" smtClean="0"/>
              <a:t>“There </a:t>
            </a:r>
            <a:r>
              <a:rPr lang="en-US" sz="2200" dirty="0"/>
              <a:t>comes One after me who is mightier than I, whose sandal strap I am not worthy to stoop down and loose</a:t>
            </a:r>
            <a:r>
              <a:rPr lang="en-US" sz="2200" dirty="0" smtClean="0"/>
              <a:t>.</a:t>
            </a:r>
            <a:r>
              <a:rPr lang="en-US" sz="2200" dirty="0"/>
              <a:t> I indeed baptized you with water, but He will baptize you with the Holy Spirit.”</a:t>
            </a:r>
          </a:p>
          <a:p>
            <a:pPr marL="457200" indent="-457200">
              <a:buFontTx/>
              <a:buAutoNum type="arabicPeriod"/>
            </a:pPr>
            <a:endParaRPr lang="en-AU" sz="2200" dirty="0"/>
          </a:p>
          <a:p>
            <a:r>
              <a:rPr lang="en-US" sz="2200" b="1" dirty="0" smtClean="0"/>
              <a:t>23.“</a:t>
            </a:r>
            <a:r>
              <a:rPr lang="en-US" sz="2200" dirty="0" smtClean="0"/>
              <a:t>Yes</a:t>
            </a:r>
            <a:r>
              <a:rPr lang="en-US" sz="2200" dirty="0"/>
              <a:t>, Lord, yet even the little dogs under the table eat from the children’s crumbs.”</a:t>
            </a:r>
          </a:p>
          <a:p>
            <a:pPr marL="457200" indent="-457200">
              <a:buFontTx/>
              <a:buAutoNum type="arabicPeriod"/>
            </a:pPr>
            <a:endParaRPr lang="en-US" sz="2200" dirty="0"/>
          </a:p>
          <a:p>
            <a:r>
              <a:rPr lang="en-US" sz="2200" b="1" dirty="0" smtClean="0"/>
              <a:t>24</a:t>
            </a:r>
            <a:r>
              <a:rPr lang="en-US" sz="2200" dirty="0" smtClean="0"/>
              <a:t>.“</a:t>
            </a:r>
            <a:r>
              <a:rPr lang="en-US" sz="2200" dirty="0" smtClean="0"/>
              <a:t>Let </a:t>
            </a:r>
            <a:r>
              <a:rPr lang="en-US" sz="2200" dirty="0"/>
              <a:t>us alone! What have we to do with You, Jesus of Nazareth? Did You come to destroy us? I know who You are—the Holy One of God</a:t>
            </a:r>
            <a:r>
              <a:rPr lang="en-US" sz="2200" dirty="0" smtClean="0"/>
              <a:t>!”</a:t>
            </a:r>
            <a:endParaRPr lang="en-US" sz="2400" b="1" dirty="0">
              <a:latin typeface="Agency FB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756" y="152400"/>
            <a:ext cx="7842340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Match the quotes with the characters</a:t>
            </a:r>
            <a:endParaRPr lang="en-US" sz="3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1066800"/>
            <a:ext cx="2514600" cy="5632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23. </a:t>
            </a:r>
            <a:r>
              <a:rPr lang="en-US" sz="2400" b="1" dirty="0" smtClean="0">
                <a:solidFill>
                  <a:srgbClr val="0070C0"/>
                </a:solidFill>
              </a:rPr>
              <a:t>The mother of the young girl who had </a:t>
            </a:r>
            <a:r>
              <a:rPr lang="en-US" sz="2400" b="1" dirty="0" err="1" smtClean="0">
                <a:solidFill>
                  <a:srgbClr val="0070C0"/>
                </a:solidFill>
              </a:rPr>
              <a:t>anunclean</a:t>
            </a:r>
            <a:r>
              <a:rPr lang="en-US" sz="2400" b="1" dirty="0" smtClean="0">
                <a:solidFill>
                  <a:srgbClr val="0070C0"/>
                </a:solidFill>
              </a:rPr>
              <a:t> spirit</a:t>
            </a:r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0070C0"/>
                </a:solidFill>
              </a:rPr>
              <a:t>  </a:t>
            </a:r>
            <a:r>
              <a:rPr lang="en-AU" sz="2400" b="1" dirty="0" smtClean="0">
                <a:solidFill>
                  <a:srgbClr val="FF0000"/>
                </a:solidFill>
              </a:rPr>
              <a:t>21.</a:t>
            </a:r>
            <a:r>
              <a:rPr lang="en-AU" sz="2400" b="1" dirty="0" smtClean="0">
                <a:solidFill>
                  <a:srgbClr val="0070C0"/>
                </a:solidFill>
              </a:rPr>
              <a:t> Jesus</a:t>
            </a:r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FF0000"/>
                </a:solidFill>
              </a:rPr>
              <a:t>  </a:t>
            </a:r>
            <a:r>
              <a:rPr lang="en-AU" sz="2400" b="1" dirty="0" smtClean="0">
                <a:solidFill>
                  <a:srgbClr val="FF0000"/>
                </a:solidFill>
              </a:rPr>
              <a:t>24. </a:t>
            </a:r>
            <a:r>
              <a:rPr lang="en-AU" sz="2400" b="1" dirty="0" smtClean="0">
                <a:solidFill>
                  <a:srgbClr val="0070C0"/>
                </a:solidFill>
              </a:rPr>
              <a:t>The </a:t>
            </a:r>
            <a:r>
              <a:rPr lang="en-AU" sz="2400" b="1" dirty="0" smtClean="0">
                <a:solidFill>
                  <a:srgbClr val="0070C0"/>
                </a:solidFill>
              </a:rPr>
              <a:t>unclean spirit</a:t>
            </a: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endParaRPr lang="en-A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AU" sz="2400" b="1" dirty="0" smtClean="0">
                <a:solidFill>
                  <a:srgbClr val="0070C0"/>
                </a:solidFill>
              </a:rPr>
              <a:t> </a:t>
            </a:r>
            <a:r>
              <a:rPr lang="en-AU" sz="2400" b="1" dirty="0" smtClean="0">
                <a:solidFill>
                  <a:srgbClr val="FF0000"/>
                </a:solidFill>
              </a:rPr>
              <a:t>22.</a:t>
            </a:r>
            <a:r>
              <a:rPr lang="en-AU" sz="2400" b="1" dirty="0" smtClean="0">
                <a:solidFill>
                  <a:srgbClr val="0070C0"/>
                </a:solidFill>
              </a:rPr>
              <a:t> John </a:t>
            </a:r>
            <a:r>
              <a:rPr lang="en-AU" sz="2400" b="1" dirty="0" smtClean="0">
                <a:solidFill>
                  <a:srgbClr val="0070C0"/>
                </a:solidFill>
              </a:rPr>
              <a:t>The Baptist</a:t>
            </a:r>
            <a:endParaRPr lang="en-AU" sz="24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24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9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2.bp.blogspot.com/_cdQiqCoJkfs/TSQly4tIxAI/AAAAAAAAAos/eACOsmGBmzM/s1600/JesusWalkingOnWa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3090" y="5435144"/>
            <a:ext cx="1237488" cy="1295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6400800" cy="594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“Be of good cheer! It is I; do not be afraid.”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Mark 6: 50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Then, looking up to heaven, He sighed, and said to him, “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Ephphatha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,” that is, “Be opened.”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Mark 7:34</a:t>
            </a: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Then Jesus, moved with compassion, stretched out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His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hand and touched him, and said to him, “I am willing; be cleansed.”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Mark 1:41</a:t>
            </a: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 Blind Man Healed at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Bethsaida (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Mark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8: 22-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aseline="30000" dirty="0" smtClean="0"/>
              <a:t> </a:t>
            </a:r>
            <a:endParaRPr lang="en-US" sz="2000" dirty="0" smtClean="0"/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endParaRPr lang="en-AU" sz="2000" b="1" i="1" dirty="0" smtClean="0"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dailytimewithgod.com/http:/dailytimewithgod.com/wp-content/uploads/2012/2013/02/heal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4592" y="520576"/>
            <a:ext cx="1271720" cy="14878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6811603" y="975021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268" name="Picture 4" descr="http://christianselfstudy.com/moodle/pluginfile.php/232/mod_page/intro/HL%20Int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2343" y="2361437"/>
            <a:ext cx="1170300" cy="13430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6816445" y="2590037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21568" y="5669530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" name="Picture 12" descr="http://www.covenanteyes.com/lemonade/wp-content/uploads/2008/04/blin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3090" y="4089767"/>
            <a:ext cx="1356793" cy="990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6810910" y="4157037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76200"/>
            <a:ext cx="66721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25.Match quotes with photos 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9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2.bp.blogspot.com/_cdQiqCoJkfs/TSQly4tIxAI/AAAAAAAAAos/eACOsmGBmzM/s1600/JesusWalkingOnWat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3295" y="643254"/>
            <a:ext cx="1237488" cy="1295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6400800" cy="594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i="1" dirty="0">
                <a:latin typeface="Arial" pitchFamily="34" charset="0"/>
                <a:ea typeface="Arial" pitchFamily="34" charset="0"/>
                <a:cs typeface="Arial" pitchFamily="34" charset="0"/>
              </a:rPr>
              <a:t>“Be of good cheer! It is I; do not be afraid.” Mark 6: 50</a:t>
            </a: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i="1" dirty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Then, looking up to heaven, He sighed, and said to him, “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Ephphatha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,” that is, “Be opened.” Mark 7:34</a:t>
            </a: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Then Jesus, moved with compassion, stretched out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His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hand and touched him, and said to him, “I am willing; be cleansed.” Mark 1:41</a:t>
            </a: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 Blind Man Healed at Bethsaida (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Mark 8: 22- 25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aseline="30000" dirty="0" smtClean="0"/>
              <a:t> </a:t>
            </a:r>
            <a:endParaRPr lang="en-US" sz="2000" dirty="0" smtClean="0"/>
          </a:p>
          <a:p>
            <a:pPr marL="457200" lvl="0" indent="-457200" fontAlgn="base">
              <a:spcBef>
                <a:spcPct val="0"/>
              </a:spcBef>
              <a:spcAft>
                <a:spcPts val="1000"/>
              </a:spcAft>
              <a:buFontTx/>
              <a:buAutoNum type="arabicPeriod"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endParaRPr lang="en-AU" sz="2000" b="1" i="1" dirty="0" smtClean="0"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dailytimewithgod.com/http:/dailytimewithgod.com/wp-content/uploads/2012/2013/02/heal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590" y="2252267"/>
            <a:ext cx="1271720" cy="148783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6797601" y="2706712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268" name="Picture 4" descr="http://christianselfstudy.com/moodle/pluginfile.php/232/mod_page/intro/HL%20Int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006" y="4130125"/>
            <a:ext cx="1170300" cy="13430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6774108" y="4358725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21773" y="877640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" name="Picture 12" descr="http://www.covenanteyes.com/lemonade/wp-content/uploads/2008/04/blin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34454" y="5742106"/>
            <a:ext cx="1356793" cy="990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6832274" y="5809376"/>
            <a:ext cx="685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76200"/>
            <a:ext cx="66721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25.Match quotes with photos 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09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57200"/>
            <a:ext cx="8610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Choose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Correct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Answer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2800" dirty="0"/>
              <a:t>1- John the Baptist was clothed with 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b="1" dirty="0">
                <a:solidFill>
                  <a:srgbClr val="FF0000"/>
                </a:solidFill>
              </a:rPr>
              <a:t>Camel’s hair</a:t>
            </a:r>
            <a:endParaRPr lang="en-AU" sz="2800" b="1" dirty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Oxen’s  hair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/>
              <a:t>Cattle’s hair</a:t>
            </a:r>
          </a:p>
          <a:p>
            <a:pPr lvl="1"/>
            <a:endParaRPr lang="en-AU" sz="28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AU" sz="2800" dirty="0"/>
              <a:t>2- The book of Mark is the __________ </a:t>
            </a:r>
            <a:r>
              <a:rPr lang="en-AU" sz="2800" dirty="0" smtClean="0"/>
              <a:t>book of </a:t>
            </a:r>
            <a:r>
              <a:rPr lang="en-AU" sz="2800" dirty="0"/>
              <a:t>the New </a:t>
            </a:r>
            <a:r>
              <a:rPr lang="en-AU" sz="2800" dirty="0" smtClean="0"/>
              <a:t>	Testament</a:t>
            </a:r>
            <a:r>
              <a:rPr lang="en-AU" sz="2800" dirty="0"/>
              <a:t>.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/>
              <a:t>First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b="1" dirty="0">
                <a:solidFill>
                  <a:srgbClr val="FF0000"/>
                </a:solidFill>
              </a:rPr>
              <a:t>Second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Third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gency FB" pitchFamily="34" charset="0"/>
              <a:ea typeface="Times New Roman" pitchFamily="18" charset="0"/>
              <a:cs typeface="Arial" pitchFamily="34" charset="0"/>
            </a:endParaRPr>
          </a:p>
          <a:p>
            <a:pPr marL="1428750" lvl="2" indent="-51435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64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533400"/>
            <a:ext cx="9067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Q26. Mark 8: 27 tells us:</a:t>
            </a:r>
          </a:p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“He (Jesus” asked His disciples, saying to them, </a:t>
            </a:r>
            <a:r>
              <a:rPr lang="en-US" sz="2800" b="1" dirty="0" smtClean="0">
                <a:solidFill>
                  <a:srgbClr val="FF0000"/>
                </a:solidFill>
              </a:rPr>
              <a:t>“Who do men say that I am?”</a:t>
            </a:r>
            <a:r>
              <a:rPr lang="en-US" sz="2800" b="1" dirty="0" smtClean="0">
                <a:solidFill>
                  <a:srgbClr val="7030A0"/>
                </a:solidFill>
              </a:rPr>
              <a:t> “</a:t>
            </a:r>
          </a:p>
          <a:p>
            <a:pPr lvl="0"/>
            <a:endParaRPr lang="en-US" sz="2800" b="1" dirty="0">
              <a:solidFill>
                <a:srgbClr val="7030A0"/>
              </a:solidFill>
            </a:endParaRPr>
          </a:p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Who answered:</a:t>
            </a:r>
          </a:p>
          <a:p>
            <a:pPr lvl="0"/>
            <a:endParaRPr lang="en-US" sz="2800" b="1" dirty="0" smtClean="0">
              <a:solidFill>
                <a:srgbClr val="7030A0"/>
              </a:solidFill>
            </a:endParaRPr>
          </a:p>
          <a:p>
            <a:pPr marL="514350" lvl="0" indent="-514350">
              <a:buAutoNum type="alphaUcParenBoth"/>
            </a:pPr>
            <a:r>
              <a:rPr lang="en-US" sz="2800" b="1" dirty="0" smtClean="0">
                <a:solidFill>
                  <a:srgbClr val="7030A0"/>
                </a:solidFill>
              </a:rPr>
              <a:t>“John the Baptist; but some say, Elijah; and others, one of the prophets.” </a:t>
            </a:r>
          </a:p>
          <a:p>
            <a:pPr lvl="0"/>
            <a:endParaRPr lang="en-US" sz="2800" b="1" dirty="0" smtClean="0">
              <a:solidFill>
                <a:srgbClr val="7030A0"/>
              </a:solidFill>
            </a:endParaRPr>
          </a:p>
          <a:p>
            <a:pPr marL="514350" lvl="0" indent="-514350">
              <a:buAutoNum type="alphaUcParenBoth"/>
            </a:pPr>
            <a:r>
              <a:rPr lang="en-US" sz="2800" b="1" dirty="0" smtClean="0">
                <a:solidFill>
                  <a:srgbClr val="7030A0"/>
                </a:solidFill>
              </a:rPr>
              <a:t>“You are the Christ”</a:t>
            </a:r>
          </a:p>
          <a:p>
            <a:pPr lvl="0"/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2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533400"/>
            <a:ext cx="9067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Q26. Mark 8: 27 tells us:</a:t>
            </a:r>
          </a:p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“He (Jesus” asked His disciples, saying to them, </a:t>
            </a:r>
            <a:r>
              <a:rPr lang="en-US" sz="2800" b="1" dirty="0" smtClean="0">
                <a:solidFill>
                  <a:srgbClr val="FF0000"/>
                </a:solidFill>
              </a:rPr>
              <a:t>“Who do men say that I am?”</a:t>
            </a:r>
            <a:r>
              <a:rPr lang="en-US" sz="2800" b="1" dirty="0" smtClean="0">
                <a:solidFill>
                  <a:srgbClr val="7030A0"/>
                </a:solidFill>
              </a:rPr>
              <a:t> “</a:t>
            </a:r>
          </a:p>
          <a:p>
            <a:pPr lvl="0"/>
            <a:endParaRPr lang="en-US" sz="2800" b="1" dirty="0">
              <a:solidFill>
                <a:srgbClr val="7030A0"/>
              </a:solidFill>
            </a:endParaRPr>
          </a:p>
          <a:p>
            <a:pPr lvl="0"/>
            <a:r>
              <a:rPr lang="en-US" sz="2800" b="1" dirty="0" smtClean="0">
                <a:solidFill>
                  <a:srgbClr val="7030A0"/>
                </a:solidFill>
              </a:rPr>
              <a:t>Who answered:</a:t>
            </a:r>
          </a:p>
          <a:p>
            <a:pPr lvl="0"/>
            <a:endParaRPr lang="en-US" sz="2800" b="1" dirty="0" smtClean="0">
              <a:solidFill>
                <a:srgbClr val="7030A0"/>
              </a:solidFill>
            </a:endParaRPr>
          </a:p>
          <a:p>
            <a:pPr marL="514350" lvl="0" indent="-514350">
              <a:buAutoNum type="alphaUcParenBoth"/>
            </a:pPr>
            <a:r>
              <a:rPr lang="en-US" sz="2800" b="1" dirty="0" smtClean="0">
                <a:solidFill>
                  <a:srgbClr val="7030A0"/>
                </a:solidFill>
              </a:rPr>
              <a:t>“John the Baptist; but some say, Elijah; and others, one of the prophets.” </a:t>
            </a:r>
            <a:r>
              <a:rPr lang="en-US" sz="2800" b="1" dirty="0" smtClean="0">
                <a:solidFill>
                  <a:srgbClr val="FF0000"/>
                </a:solidFill>
              </a:rPr>
              <a:t>The disciples</a:t>
            </a:r>
          </a:p>
          <a:p>
            <a:pPr lvl="0"/>
            <a:endParaRPr lang="en-US" sz="2800" b="1" dirty="0" smtClean="0">
              <a:solidFill>
                <a:srgbClr val="7030A0"/>
              </a:solidFill>
            </a:endParaRPr>
          </a:p>
          <a:p>
            <a:pPr marL="514350" lvl="0" indent="-514350">
              <a:buAutoNum type="alphaUcParenBoth"/>
            </a:pPr>
            <a:r>
              <a:rPr lang="en-US" sz="2800" b="1" dirty="0" smtClean="0">
                <a:solidFill>
                  <a:srgbClr val="7030A0"/>
                </a:solidFill>
              </a:rPr>
              <a:t>“You are the Christ” </a:t>
            </a:r>
            <a:r>
              <a:rPr lang="en-US" sz="2800" b="1" dirty="0" smtClean="0">
                <a:solidFill>
                  <a:srgbClr val="FF0000"/>
                </a:solidFill>
              </a:rPr>
              <a:t>Peter</a:t>
            </a:r>
          </a:p>
          <a:p>
            <a:pPr lvl="0"/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27. </a:t>
            </a:r>
            <a:r>
              <a:rPr lang="en-US" dirty="0" smtClean="0"/>
              <a:t>Look up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Mark 6:49-51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3768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27. </a:t>
            </a:r>
            <a:r>
              <a:rPr lang="en-US" dirty="0" smtClean="0"/>
              <a:t>Look up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Mark 6:49-51</a:t>
            </a:r>
          </a:p>
          <a:p>
            <a:pPr marL="0" indent="0" algn="ctr">
              <a:buNone/>
            </a:pPr>
            <a:r>
              <a:rPr lang="en-US" sz="6000" baseline="30000" dirty="0">
                <a:solidFill>
                  <a:srgbClr val="FF0000"/>
                </a:solidFill>
              </a:rPr>
              <a:t>49 </a:t>
            </a:r>
            <a:r>
              <a:rPr lang="en-US" sz="6000" dirty="0">
                <a:solidFill>
                  <a:srgbClr val="FF0000"/>
                </a:solidFill>
              </a:rPr>
              <a:t>And when they saw Him walking on the sea, they supposed it was a ghost, and cried out; </a:t>
            </a:r>
            <a:r>
              <a:rPr lang="en-US" sz="6000" baseline="30000" dirty="0">
                <a:solidFill>
                  <a:srgbClr val="FF0000"/>
                </a:solidFill>
              </a:rPr>
              <a:t>50 </a:t>
            </a:r>
            <a:r>
              <a:rPr lang="en-US" sz="6000" dirty="0">
                <a:solidFill>
                  <a:srgbClr val="FF0000"/>
                </a:solidFill>
              </a:rPr>
              <a:t>for they all saw Him and were troubled. But immediately He talked with them and said to them, “Be of good cheer! It is I; do not be afraid.” </a:t>
            </a:r>
            <a:r>
              <a:rPr lang="en-US" sz="6000" baseline="30000" dirty="0">
                <a:solidFill>
                  <a:srgbClr val="FF0000"/>
                </a:solidFill>
              </a:rPr>
              <a:t>51 </a:t>
            </a:r>
            <a:r>
              <a:rPr lang="en-US" sz="6000" dirty="0">
                <a:solidFill>
                  <a:srgbClr val="FF0000"/>
                </a:solidFill>
              </a:rPr>
              <a:t>Then He went up into the boat to them, and the wind ceased. And they were greatly amazed in themselves beyond measure, and marveled.</a:t>
            </a:r>
          </a:p>
        </p:txBody>
      </p:sp>
    </p:spTree>
    <p:extLst>
      <p:ext uri="{BB962C8B-B14F-4D97-AF65-F5344CB8AC3E}">
        <p14:creationId xmlns:p14="http://schemas.microsoft.com/office/powerpoint/2010/main" val="1160492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57200"/>
            <a:ext cx="8610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Choose The Correct Answer: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2800" dirty="0" smtClean="0"/>
              <a:t>28- </a:t>
            </a:r>
            <a:r>
              <a:rPr lang="en-AU" sz="2800" b="1" dirty="0"/>
              <a:t>When Jesus </a:t>
            </a:r>
            <a:r>
              <a:rPr lang="en-AU" sz="2800" b="1" dirty="0" smtClean="0"/>
              <a:t>transfigured (clothes became shining), </a:t>
            </a:r>
            <a:r>
              <a:rPr lang="en-AU" sz="2800" b="1" dirty="0"/>
              <a:t>He was </a:t>
            </a:r>
            <a:r>
              <a:rPr lang="en-AU" sz="2800" b="1" dirty="0" smtClean="0"/>
              <a:t>with:</a:t>
            </a:r>
            <a:r>
              <a:rPr lang="en-US" sz="2800" b="1" dirty="0" smtClean="0"/>
              <a:t> </a:t>
            </a:r>
            <a:endParaRPr lang="en-AU" sz="2800" b="1" dirty="0"/>
          </a:p>
          <a:p>
            <a:pPr marL="971550" lvl="1" indent="-514350">
              <a:buFont typeface="+mj-lt"/>
              <a:buAutoNum type="alphaLcParenR"/>
            </a:pPr>
            <a:r>
              <a:rPr lang="en-AU" sz="2800" dirty="0" smtClean="0"/>
              <a:t>Peter, Philip and John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AU" sz="2800" dirty="0" smtClean="0"/>
              <a:t>Peter, </a:t>
            </a:r>
            <a:r>
              <a:rPr lang="en-AU" sz="2800" dirty="0" smtClean="0"/>
              <a:t>James and John</a:t>
            </a:r>
            <a:endParaRPr lang="en-AU" sz="2800" dirty="0"/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/>
              <a:t>Peter, Matthew and James</a:t>
            </a:r>
            <a:endParaRPr lang="en-US" sz="2800" dirty="0"/>
          </a:p>
          <a:p>
            <a:pPr lvl="1"/>
            <a:endParaRPr lang="en-AU" sz="28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AU" sz="2800" dirty="0" smtClean="0"/>
              <a:t>29- </a:t>
            </a:r>
            <a:r>
              <a:rPr lang="en-AU" sz="2800" b="1" dirty="0" smtClean="0"/>
              <a:t>Who appeared with Jesus in the Transfiguration?</a:t>
            </a:r>
            <a:endParaRPr lang="en-AU" sz="2800" b="1" dirty="0"/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Elijah and Moses</a:t>
            </a:r>
            <a:endParaRPr lang="en-US" sz="2800" dirty="0"/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Elijah and David 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Samuel </a:t>
            </a:r>
            <a:r>
              <a:rPr lang="en-US" sz="2800" dirty="0" smtClean="0"/>
              <a:t>and David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gency FB" pitchFamily="34" charset="0"/>
              <a:ea typeface="Times New Roman" pitchFamily="18" charset="0"/>
              <a:cs typeface="Arial" pitchFamily="34" charset="0"/>
            </a:endParaRPr>
          </a:p>
          <a:p>
            <a:pPr marL="1428750" lvl="2" indent="-51435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17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57200"/>
            <a:ext cx="8610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Choose The Correct Answer: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2800" dirty="0" smtClean="0"/>
              <a:t>28- </a:t>
            </a:r>
            <a:r>
              <a:rPr lang="en-AU" sz="2800" b="1" dirty="0"/>
              <a:t>When Jesus </a:t>
            </a:r>
            <a:r>
              <a:rPr lang="en-AU" sz="2800" b="1" dirty="0" smtClean="0"/>
              <a:t>transfigured (clothes became shining), </a:t>
            </a:r>
            <a:r>
              <a:rPr lang="en-AU" sz="2800" b="1" dirty="0"/>
              <a:t>He was </a:t>
            </a:r>
            <a:r>
              <a:rPr lang="en-AU" sz="2800" b="1" dirty="0" smtClean="0"/>
              <a:t>with:</a:t>
            </a:r>
            <a:r>
              <a:rPr lang="en-US" sz="2800" b="1" dirty="0" smtClean="0"/>
              <a:t> </a:t>
            </a:r>
            <a:endParaRPr lang="en-AU" sz="2800" b="1" dirty="0"/>
          </a:p>
          <a:p>
            <a:pPr marL="971550" lvl="1" indent="-514350">
              <a:buFont typeface="+mj-lt"/>
              <a:buAutoNum type="alphaLcParenR"/>
            </a:pPr>
            <a:r>
              <a:rPr lang="en-A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Peter, Philip and John</a:t>
            </a: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AU" sz="2800" b="1" dirty="0" smtClean="0">
                <a:solidFill>
                  <a:srgbClr val="FF0000"/>
                </a:solidFill>
              </a:rPr>
              <a:t>Peter, </a:t>
            </a:r>
            <a:r>
              <a:rPr lang="en-AU" sz="2800" b="1" dirty="0" smtClean="0">
                <a:solidFill>
                  <a:srgbClr val="FF0000"/>
                </a:solidFill>
              </a:rPr>
              <a:t>James and John</a:t>
            </a:r>
            <a:endParaRPr lang="en-AU" sz="2800" b="1" dirty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/>
              <a:t>Peter, Matthew and James</a:t>
            </a:r>
            <a:endParaRPr lang="en-US" sz="2800" dirty="0"/>
          </a:p>
          <a:p>
            <a:pPr lvl="1"/>
            <a:endParaRPr lang="en-AU" sz="28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AU" sz="2800" dirty="0" smtClean="0"/>
              <a:t>29- </a:t>
            </a:r>
            <a:r>
              <a:rPr lang="en-AU" sz="2800" b="1" dirty="0" smtClean="0"/>
              <a:t>Who appeared with Jesus in the Transfiguration?</a:t>
            </a:r>
            <a:endParaRPr lang="en-AU" sz="2800" b="1" dirty="0"/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b="1" dirty="0" smtClean="0">
                <a:solidFill>
                  <a:srgbClr val="FF0000"/>
                </a:solidFill>
              </a:rPr>
              <a:t>Elijah and Moses</a:t>
            </a:r>
            <a:endParaRPr lang="en-US" sz="2800" b="1" dirty="0">
              <a:solidFill>
                <a:srgbClr val="FF0000"/>
              </a:solidFill>
            </a:endParaRP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Elijah and David </a:t>
            </a: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800" dirty="0" smtClean="0"/>
              <a:t>Samuel </a:t>
            </a:r>
            <a:r>
              <a:rPr lang="en-US" sz="2800" dirty="0" smtClean="0"/>
              <a:t>and David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gency FB" pitchFamily="34" charset="0"/>
              <a:ea typeface="Times New Roman" pitchFamily="18" charset="0"/>
              <a:cs typeface="Arial" pitchFamily="34" charset="0"/>
            </a:endParaRPr>
          </a:p>
          <a:p>
            <a:pPr marL="1428750" lvl="2" indent="-51435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988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8567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30- </a:t>
            </a:r>
            <a:r>
              <a:rPr lang="en-US" sz="2800" b="1" dirty="0"/>
              <a:t>What do you think</a:t>
            </a:r>
            <a:r>
              <a:rPr lang="en-US" sz="2800" b="1" i="1" dirty="0"/>
              <a:t> </a:t>
            </a:r>
            <a:r>
              <a:rPr lang="en-US" sz="2800" b="1" i="1" dirty="0">
                <a:solidFill>
                  <a:srgbClr val="0070C0"/>
                </a:solidFill>
              </a:rPr>
              <a:t>“… the hardness of your heart… “ </a:t>
            </a:r>
            <a:r>
              <a:rPr lang="en-US" sz="2800" b="1" dirty="0"/>
              <a:t>means?</a:t>
            </a:r>
            <a:endParaRPr lang="en-AU" sz="2800" b="1" dirty="0"/>
          </a:p>
          <a:p>
            <a:pPr marL="1257300" lvl="2" indent="-342900">
              <a:buFont typeface="+mj-lt"/>
              <a:buAutoNum type="alphaLcParenR"/>
            </a:pPr>
            <a:r>
              <a:rPr lang="en-AU" sz="2800" dirty="0"/>
              <a:t>W</a:t>
            </a:r>
            <a:r>
              <a:rPr lang="en-US" sz="2800" dirty="0" smtClean="0"/>
              <a:t>e </a:t>
            </a:r>
            <a:r>
              <a:rPr lang="en-US" sz="2800" dirty="0"/>
              <a:t>do not focus on obeying </a:t>
            </a:r>
            <a:r>
              <a:rPr lang="en-US" sz="2800" dirty="0" smtClean="0"/>
              <a:t>God</a:t>
            </a:r>
            <a:endParaRPr lang="en-AU" sz="2800" dirty="0"/>
          </a:p>
          <a:p>
            <a:pPr marL="1257300" lvl="2" indent="-342900">
              <a:buFont typeface="+mj-lt"/>
              <a:buAutoNum type="alphaLcParenR"/>
            </a:pPr>
            <a:r>
              <a:rPr lang="en-US" sz="2800" dirty="0"/>
              <a:t>a disease of the heart</a:t>
            </a:r>
            <a:endParaRPr lang="en-AU" sz="2800" dirty="0"/>
          </a:p>
          <a:p>
            <a:pPr marL="1257300" lvl="2" indent="-342900">
              <a:buFont typeface="+mj-lt"/>
              <a:buAutoNum type="alphaLcParenR"/>
            </a:pPr>
            <a:r>
              <a:rPr lang="en-US" sz="2800" dirty="0"/>
              <a:t>the heart becomes like a </a:t>
            </a:r>
            <a:r>
              <a:rPr lang="en-US" sz="2800" dirty="0" smtClean="0"/>
              <a:t>rock</a:t>
            </a:r>
            <a:endParaRPr lang="en-AU" sz="2800" dirty="0"/>
          </a:p>
          <a:p>
            <a:pPr lvl="2"/>
            <a:endParaRPr lang="en-AU" sz="2800" dirty="0"/>
          </a:p>
          <a:p>
            <a:r>
              <a:rPr lang="en-US" sz="2800" dirty="0" smtClean="0"/>
              <a:t>31- </a:t>
            </a:r>
            <a:r>
              <a:rPr lang="en-US" sz="2800" b="1" dirty="0"/>
              <a:t>What did Jesus say about receiving the kingdom of God?</a:t>
            </a:r>
            <a:endParaRPr lang="en-AU" sz="2800" b="1" dirty="0"/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/>
              <a:t>Only adults can receive the </a:t>
            </a:r>
            <a:r>
              <a:rPr lang="en-US" sz="2800" dirty="0" smtClean="0"/>
              <a:t>Kingdom </a:t>
            </a:r>
            <a:r>
              <a:rPr lang="en-US" sz="2800" dirty="0"/>
              <a:t>of </a:t>
            </a:r>
            <a:r>
              <a:rPr lang="en-US" sz="2800" dirty="0" smtClean="0"/>
              <a:t>God</a:t>
            </a:r>
            <a:endParaRPr lang="en-AU" sz="2800" dirty="0"/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 smtClean="0"/>
              <a:t>Only children can receive the kingdom of God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 smtClean="0"/>
              <a:t>Children </a:t>
            </a:r>
            <a:r>
              <a:rPr lang="en-US" sz="2800" dirty="0"/>
              <a:t>are trusting, forgiving and love their parents. If everyone, including adults, trust and obey </a:t>
            </a:r>
            <a:r>
              <a:rPr lang="en-US" sz="2800" dirty="0" smtClean="0"/>
              <a:t>God like children do,  </a:t>
            </a:r>
            <a:r>
              <a:rPr lang="en-US" sz="2800" dirty="0"/>
              <a:t>they can also receive the </a:t>
            </a:r>
            <a:r>
              <a:rPr lang="en-US" sz="2800" dirty="0" smtClean="0"/>
              <a:t>Kingdom </a:t>
            </a:r>
            <a:r>
              <a:rPr lang="en-US" sz="2800" dirty="0"/>
              <a:t>of God. 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7847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8567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30- </a:t>
            </a:r>
            <a:r>
              <a:rPr lang="en-US" sz="2800" dirty="0"/>
              <a:t>What do you think</a:t>
            </a:r>
            <a:r>
              <a:rPr lang="en-US" sz="2800" b="1" i="1" dirty="0"/>
              <a:t> “… the hardness of your heart… “ </a:t>
            </a:r>
            <a:r>
              <a:rPr lang="en-US" sz="2800" dirty="0"/>
              <a:t>means?</a:t>
            </a:r>
            <a:endParaRPr lang="en-AU" sz="28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800" b="1" dirty="0">
                <a:solidFill>
                  <a:srgbClr val="FF0000"/>
                </a:solidFill>
              </a:rPr>
              <a:t>W</a:t>
            </a:r>
            <a:r>
              <a:rPr lang="en-US" sz="2800" b="1" dirty="0" smtClean="0">
                <a:solidFill>
                  <a:srgbClr val="FF0000"/>
                </a:solidFill>
              </a:rPr>
              <a:t>e </a:t>
            </a:r>
            <a:r>
              <a:rPr lang="en-US" sz="2800" b="1" dirty="0">
                <a:solidFill>
                  <a:srgbClr val="FF0000"/>
                </a:solidFill>
              </a:rPr>
              <a:t>do not focus on obeying </a:t>
            </a:r>
            <a:r>
              <a:rPr lang="en-US" sz="2800" b="1" dirty="0" smtClean="0">
                <a:solidFill>
                  <a:srgbClr val="FF0000"/>
                </a:solidFill>
              </a:rPr>
              <a:t>God</a:t>
            </a:r>
            <a:endParaRPr lang="en-AU" sz="2800" b="1" dirty="0">
              <a:solidFill>
                <a:srgbClr val="FF0000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en-US" sz="2800" dirty="0"/>
              <a:t>a disease of the heart</a:t>
            </a:r>
            <a:endParaRPr lang="en-AU" sz="2800" dirty="0"/>
          </a:p>
          <a:p>
            <a:pPr marL="1257300" lvl="2" indent="-342900">
              <a:buFont typeface="+mj-lt"/>
              <a:buAutoNum type="alphaLcParenR"/>
            </a:pPr>
            <a:r>
              <a:rPr lang="en-US" sz="2800" dirty="0"/>
              <a:t>the heart becomes like a </a:t>
            </a:r>
            <a:r>
              <a:rPr lang="en-US" sz="2800" dirty="0" smtClean="0"/>
              <a:t>rock</a:t>
            </a:r>
            <a:endParaRPr lang="en-AU" sz="2800" dirty="0"/>
          </a:p>
          <a:p>
            <a:pPr lvl="2"/>
            <a:endParaRPr lang="en-AU" sz="2800" dirty="0"/>
          </a:p>
          <a:p>
            <a:r>
              <a:rPr lang="en-US" sz="2800" dirty="0" smtClean="0"/>
              <a:t>31- </a:t>
            </a:r>
            <a:r>
              <a:rPr lang="en-US" sz="2800" dirty="0"/>
              <a:t>What did Jesus say about receiving the </a:t>
            </a:r>
            <a:r>
              <a:rPr lang="en-US" sz="2800" dirty="0" smtClean="0"/>
              <a:t>Kingdom </a:t>
            </a:r>
            <a:r>
              <a:rPr lang="en-US" sz="2800" dirty="0"/>
              <a:t>of God?</a:t>
            </a:r>
            <a:endParaRPr lang="en-AU" sz="2800" dirty="0"/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/>
              <a:t>Only adults can receive the </a:t>
            </a:r>
            <a:r>
              <a:rPr lang="en-US" sz="2800" dirty="0" smtClean="0"/>
              <a:t>Kingdom </a:t>
            </a:r>
            <a:r>
              <a:rPr lang="en-US" sz="2800" dirty="0"/>
              <a:t>of </a:t>
            </a:r>
            <a:r>
              <a:rPr lang="en-US" sz="2800" dirty="0" smtClean="0"/>
              <a:t>God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/>
              <a:t>Only children can receive the kingdom of God</a:t>
            </a:r>
          </a:p>
          <a:p>
            <a:pPr marL="1428750" lvl="2" indent="-514350">
              <a:buFont typeface="+mj-lt"/>
              <a:buAutoNum type="alphaLcParenR"/>
            </a:pPr>
            <a:r>
              <a:rPr lang="en-US" sz="2800" b="1" dirty="0" smtClean="0">
                <a:solidFill>
                  <a:srgbClr val="FF0000"/>
                </a:solidFill>
              </a:rPr>
              <a:t>Children </a:t>
            </a:r>
            <a:r>
              <a:rPr lang="en-US" sz="2800" b="1" dirty="0">
                <a:solidFill>
                  <a:srgbClr val="FF0000"/>
                </a:solidFill>
              </a:rPr>
              <a:t>are trusting, forgiving and love their parents. If everyone, including adults, trust and </a:t>
            </a:r>
            <a:r>
              <a:rPr lang="en-US" sz="2800" b="1" dirty="0" smtClean="0">
                <a:solidFill>
                  <a:srgbClr val="FF0000"/>
                </a:solidFill>
              </a:rPr>
              <a:t>obey </a:t>
            </a:r>
            <a:r>
              <a:rPr lang="en-US" sz="2800" b="1" dirty="0" smtClean="0">
                <a:solidFill>
                  <a:srgbClr val="FF0000"/>
                </a:solidFill>
              </a:rPr>
              <a:t>God like children do,  </a:t>
            </a:r>
            <a:r>
              <a:rPr lang="en-US" sz="2800" b="1" dirty="0">
                <a:solidFill>
                  <a:srgbClr val="FF0000"/>
                </a:solidFill>
              </a:rPr>
              <a:t>they can also receive the </a:t>
            </a:r>
            <a:r>
              <a:rPr lang="en-US" sz="2800" b="1" dirty="0" smtClean="0">
                <a:solidFill>
                  <a:srgbClr val="FF0000"/>
                </a:solidFill>
              </a:rPr>
              <a:t>Kingdom </a:t>
            </a:r>
            <a:r>
              <a:rPr lang="en-US" sz="2800" b="1" dirty="0">
                <a:solidFill>
                  <a:srgbClr val="FF0000"/>
                </a:solidFill>
              </a:rPr>
              <a:t>of God.  </a:t>
            </a:r>
            <a:endParaRPr lang="en-A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n-AU" sz="2400" b="1" dirty="0"/>
          </a:p>
          <a:p>
            <a:r>
              <a:rPr lang="en-US" sz="2400" b="1" dirty="0" smtClean="0"/>
              <a:t>32- </a:t>
            </a:r>
            <a:r>
              <a:rPr lang="en-US" sz="2400" b="1" dirty="0" smtClean="0"/>
              <a:t>In the story of the poor widow who put 2 coins into the treasury, </a:t>
            </a:r>
            <a:r>
              <a:rPr lang="en-AU" sz="2400" b="1" dirty="0" smtClean="0"/>
              <a:t>what </a:t>
            </a:r>
            <a:r>
              <a:rPr lang="en-AU" sz="2400" b="1" dirty="0"/>
              <a:t>is the lesson that Christ was giving to </a:t>
            </a:r>
            <a:r>
              <a:rPr lang="en-AU" sz="2400" b="1" dirty="0" smtClean="0"/>
              <a:t>His </a:t>
            </a:r>
            <a:r>
              <a:rPr lang="en-AU" sz="2400" b="1" dirty="0"/>
              <a:t>disciples</a:t>
            </a:r>
            <a:r>
              <a:rPr lang="en-AU" sz="2400" b="1" dirty="0" smtClean="0"/>
              <a:t>?</a:t>
            </a:r>
          </a:p>
          <a:p>
            <a:endParaRPr lang="en-AU" sz="2400" b="1" i="1" u="sng" dirty="0">
              <a:solidFill>
                <a:srgbClr val="7030A0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It is </a:t>
            </a:r>
            <a:r>
              <a:rPr lang="en-AU" sz="2400" dirty="0" smtClean="0"/>
              <a:t>more important </a:t>
            </a:r>
            <a:r>
              <a:rPr lang="en-AU" sz="2400" dirty="0"/>
              <a:t>to give with love than to give because you have </a:t>
            </a:r>
            <a:r>
              <a:rPr lang="en-AU" sz="2400" dirty="0" smtClean="0"/>
              <a:t>to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Rich people should give more than poor </a:t>
            </a:r>
            <a:r>
              <a:rPr lang="en-AU" sz="2400" dirty="0" smtClean="0"/>
              <a:t>people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Poor people should give only 2 </a:t>
            </a:r>
            <a:r>
              <a:rPr lang="en-AU" sz="2400" dirty="0" smtClean="0"/>
              <a:t>coins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Rich people like their coins more than poor </a:t>
            </a:r>
            <a:r>
              <a:rPr lang="en-AU" sz="2400" dirty="0" smtClean="0"/>
              <a:t>people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2459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n-AU" sz="2400" b="1" dirty="0"/>
          </a:p>
          <a:p>
            <a:r>
              <a:rPr lang="en-US" sz="2400" b="1" dirty="0" smtClean="0"/>
              <a:t>32- </a:t>
            </a:r>
            <a:r>
              <a:rPr lang="en-US" sz="2400" b="1" dirty="0" smtClean="0"/>
              <a:t>In the story of the poor widow who put 2 coins into the treasury, </a:t>
            </a:r>
            <a:r>
              <a:rPr lang="en-AU" sz="2400" b="1" dirty="0" smtClean="0"/>
              <a:t>what </a:t>
            </a:r>
            <a:r>
              <a:rPr lang="en-AU" sz="2400" b="1" dirty="0"/>
              <a:t>is the lesson that Christ was giving to </a:t>
            </a:r>
            <a:r>
              <a:rPr lang="en-AU" sz="2400" b="1" dirty="0" smtClean="0"/>
              <a:t>His </a:t>
            </a:r>
            <a:r>
              <a:rPr lang="en-AU" sz="2400" b="1" dirty="0"/>
              <a:t>disciples</a:t>
            </a:r>
            <a:r>
              <a:rPr lang="en-AU" sz="2400" b="1" dirty="0" smtClean="0"/>
              <a:t>?</a:t>
            </a:r>
          </a:p>
          <a:p>
            <a:endParaRPr lang="en-AU" sz="2400" b="1" i="1" u="sng" dirty="0">
              <a:solidFill>
                <a:srgbClr val="7030A0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en-AU" sz="2400" b="1" dirty="0">
                <a:solidFill>
                  <a:srgbClr val="FF0000"/>
                </a:solidFill>
              </a:rPr>
              <a:t>It is </a:t>
            </a:r>
            <a:r>
              <a:rPr lang="en-AU" sz="2400" b="1" dirty="0" smtClean="0">
                <a:solidFill>
                  <a:srgbClr val="FF0000"/>
                </a:solidFill>
              </a:rPr>
              <a:t>more important </a:t>
            </a:r>
            <a:r>
              <a:rPr lang="en-AU" sz="2400" b="1" dirty="0">
                <a:solidFill>
                  <a:srgbClr val="FF0000"/>
                </a:solidFill>
              </a:rPr>
              <a:t>to give with love than to give because you have </a:t>
            </a:r>
            <a:r>
              <a:rPr lang="en-AU" sz="2400" b="1" dirty="0" smtClean="0">
                <a:solidFill>
                  <a:srgbClr val="FF0000"/>
                </a:solidFill>
              </a:rPr>
              <a:t>to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Rich people should give more than poor </a:t>
            </a:r>
            <a:r>
              <a:rPr lang="en-AU" sz="2400" dirty="0" smtClean="0"/>
              <a:t>people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Poor people should give only 2 </a:t>
            </a:r>
            <a:r>
              <a:rPr lang="en-AU" sz="2400" dirty="0" smtClean="0"/>
              <a:t>coins</a:t>
            </a:r>
          </a:p>
          <a:p>
            <a:pPr marL="1257300" lvl="2" indent="-342900">
              <a:buFont typeface="+mj-lt"/>
              <a:buAutoNum type="alphaLcParenR"/>
            </a:pPr>
            <a:endParaRPr lang="en-AU" sz="24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400" dirty="0"/>
              <a:t>Rich people like their coins more than poor </a:t>
            </a:r>
            <a:r>
              <a:rPr lang="en-AU" sz="2400" dirty="0" smtClean="0"/>
              <a:t>people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4242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18655" y="221673"/>
            <a:ext cx="8229600" cy="609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b="0" i="0" u="none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3- John </a:t>
            </a:r>
            <a:r>
              <a:rPr lang="en-US" sz="2800" dirty="0">
                <a:solidFill>
                  <a:schemeClr val="tx1"/>
                </a:solidFill>
              </a:rPr>
              <a:t>the Baptist came: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err="1" smtClean="0">
                <a:solidFill>
                  <a:schemeClr val="tx1"/>
                </a:solidFill>
              </a:rPr>
              <a:t>Baptising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in the wilderness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sz="2800" dirty="0" smtClean="0">
                <a:solidFill>
                  <a:schemeClr val="tx1"/>
                </a:solidFill>
              </a:rPr>
              <a:t>reaching a Baptism of Repentance for the remission of sins.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>
                <a:solidFill>
                  <a:schemeClr val="tx1"/>
                </a:solidFill>
              </a:rPr>
              <a:t>All </a:t>
            </a:r>
            <a:r>
              <a:rPr lang="en-AU" sz="2800" dirty="0">
                <a:solidFill>
                  <a:schemeClr val="tx1"/>
                </a:solidFill>
              </a:rPr>
              <a:t>of the </a:t>
            </a:r>
            <a:r>
              <a:rPr lang="en-AU" sz="2800" dirty="0" smtClean="0">
                <a:solidFill>
                  <a:schemeClr val="tx1"/>
                </a:solidFill>
              </a:rPr>
              <a:t>above</a:t>
            </a:r>
          </a:p>
          <a:p>
            <a:pPr marL="914400" lvl="2" indent="0">
              <a:buClrTx/>
              <a:buNone/>
            </a:pPr>
            <a:endParaRPr lang="en-AU" sz="2800" dirty="0" smtClean="0">
              <a:solidFill>
                <a:schemeClr val="tx1"/>
              </a:solidFill>
            </a:endParaRPr>
          </a:p>
          <a:p>
            <a:pPr>
              <a:buFont typeface="Wingdings 2"/>
              <a:buNone/>
            </a:pPr>
            <a:r>
              <a:rPr lang="en-US" sz="2800" dirty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- “The </a:t>
            </a:r>
            <a:r>
              <a:rPr lang="en-US" sz="2800" dirty="0">
                <a:solidFill>
                  <a:schemeClr val="tx1"/>
                </a:solidFill>
              </a:rPr>
              <a:t>time is fulfilled, and the </a:t>
            </a:r>
            <a:r>
              <a:rPr lang="en-US" sz="2800" dirty="0" smtClean="0">
                <a:solidFill>
                  <a:schemeClr val="tx1"/>
                </a:solidFill>
              </a:rPr>
              <a:t>Kingdom </a:t>
            </a:r>
            <a:r>
              <a:rPr lang="en-US" sz="2800" dirty="0">
                <a:solidFill>
                  <a:schemeClr val="tx1"/>
                </a:solidFill>
              </a:rPr>
              <a:t>of God is at hand. Repent, and believe in the gospel.” Who said this?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John The Baptist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Herod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>
                <a:solidFill>
                  <a:schemeClr val="tx1"/>
                </a:solidFill>
              </a:rPr>
              <a:t>Jesus</a:t>
            </a:r>
          </a:p>
          <a:p>
            <a:pPr lvl="2">
              <a:buClr>
                <a:srgbClr val="FF0000"/>
              </a:buClr>
              <a:buFont typeface="Wingdings 2"/>
              <a:buNone/>
            </a:pPr>
            <a:endParaRPr lang="en-US" b="1" dirty="0">
              <a:solidFill>
                <a:srgbClr val="7030A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0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lvl="2" indent="-514350">
              <a:buFont typeface="+mj-lt"/>
              <a:buAutoNum type="alphaLcParenR"/>
            </a:pPr>
            <a:endParaRPr lang="en-AU" sz="2200" dirty="0"/>
          </a:p>
          <a:p>
            <a:r>
              <a:rPr lang="en-US" sz="2200" b="1" dirty="0" smtClean="0"/>
              <a:t>33- Why was </a:t>
            </a:r>
            <a:r>
              <a:rPr lang="en-AU" sz="2200" b="1" dirty="0" smtClean="0"/>
              <a:t>Jesus happy with the </a:t>
            </a:r>
            <a:r>
              <a:rPr lang="en-AU" sz="2200" b="1" dirty="0" smtClean="0"/>
              <a:t>woman who </a:t>
            </a:r>
            <a:r>
              <a:rPr lang="en-AU" sz="2200" b="1" dirty="0"/>
              <a:t>broke the flask of expensive oil and poured </a:t>
            </a:r>
            <a:r>
              <a:rPr lang="en-AU" sz="2200" b="1" i="1" dirty="0"/>
              <a:t>it</a:t>
            </a:r>
            <a:r>
              <a:rPr lang="en-AU" sz="2200" b="1" dirty="0"/>
              <a:t> on His </a:t>
            </a:r>
            <a:r>
              <a:rPr lang="en-AU" sz="2200" b="1" dirty="0" smtClean="0"/>
              <a:t>head?</a:t>
            </a:r>
          </a:p>
          <a:p>
            <a:endParaRPr lang="en-AU" sz="2200" b="1" dirty="0"/>
          </a:p>
          <a:p>
            <a:endParaRPr lang="en-AU" sz="8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it was tradition to anoint a person’s body before they were </a:t>
            </a:r>
            <a:r>
              <a:rPr lang="en-AU" sz="2200" dirty="0" smtClean="0"/>
              <a:t>buried</a:t>
            </a: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what she did was an act of </a:t>
            </a:r>
            <a:r>
              <a:rPr lang="en-AU" sz="2200" dirty="0" smtClean="0"/>
              <a:t>repentance</a:t>
            </a:r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what she did was an act of </a:t>
            </a:r>
            <a:r>
              <a:rPr lang="en-AU" sz="2200" dirty="0" smtClean="0"/>
              <a:t>love</a:t>
            </a:r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All of the </a:t>
            </a:r>
            <a:r>
              <a:rPr lang="en-AU" sz="2200" dirty="0" smtClean="0"/>
              <a:t>above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322350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lvl="2" indent="-514350">
              <a:buFont typeface="+mj-lt"/>
              <a:buAutoNum type="alphaLcParenR"/>
            </a:pPr>
            <a:endParaRPr lang="en-AU" sz="2200" dirty="0"/>
          </a:p>
          <a:p>
            <a:r>
              <a:rPr lang="en-US" sz="2200" b="1" dirty="0" smtClean="0"/>
              <a:t>33- Why was </a:t>
            </a:r>
            <a:r>
              <a:rPr lang="en-AU" sz="2200" b="1" dirty="0" smtClean="0"/>
              <a:t>Jesus happy with the </a:t>
            </a:r>
            <a:r>
              <a:rPr lang="en-AU" sz="2200" b="1" dirty="0" smtClean="0"/>
              <a:t>woman who </a:t>
            </a:r>
            <a:r>
              <a:rPr lang="en-AU" sz="2200" b="1" dirty="0"/>
              <a:t>broke the flask of expensive oil and poured </a:t>
            </a:r>
            <a:r>
              <a:rPr lang="en-AU" sz="2200" b="1" i="1" dirty="0"/>
              <a:t>it</a:t>
            </a:r>
            <a:r>
              <a:rPr lang="en-AU" sz="2200" b="1" dirty="0"/>
              <a:t> on His </a:t>
            </a:r>
            <a:r>
              <a:rPr lang="en-AU" sz="2200" b="1" dirty="0" smtClean="0"/>
              <a:t>head?</a:t>
            </a:r>
          </a:p>
          <a:p>
            <a:endParaRPr lang="en-AU" sz="2200" b="1" dirty="0"/>
          </a:p>
          <a:p>
            <a:endParaRPr lang="en-AU" sz="8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it was tradition to anoint a person’s body before they were </a:t>
            </a:r>
            <a:r>
              <a:rPr lang="en-AU" sz="2200" dirty="0" smtClean="0"/>
              <a:t>buried</a:t>
            </a: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what she did was an act of </a:t>
            </a:r>
            <a:r>
              <a:rPr lang="en-AU" sz="2200" dirty="0" smtClean="0"/>
              <a:t>repentance</a:t>
            </a:r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dirty="0"/>
              <a:t>Because what she did was an act of </a:t>
            </a:r>
            <a:r>
              <a:rPr lang="en-AU" sz="2200" dirty="0" smtClean="0"/>
              <a:t>love</a:t>
            </a:r>
          </a:p>
          <a:p>
            <a:pPr marL="1257300" lvl="2" indent="-342900">
              <a:buFont typeface="+mj-lt"/>
              <a:buAutoNum type="alphaLcParenR"/>
            </a:pPr>
            <a:endParaRPr lang="en-AU" sz="2200" dirty="0"/>
          </a:p>
          <a:p>
            <a:pPr marL="1257300" lvl="2" indent="-342900">
              <a:buFont typeface="+mj-lt"/>
              <a:buAutoNum type="alphaLcParenR"/>
            </a:pPr>
            <a:r>
              <a:rPr lang="en-AU" sz="2200" b="1" dirty="0">
                <a:solidFill>
                  <a:srgbClr val="FF0000"/>
                </a:solidFill>
              </a:rPr>
              <a:t>All of the </a:t>
            </a:r>
            <a:r>
              <a:rPr lang="en-AU" sz="2200" b="1" dirty="0" smtClean="0">
                <a:solidFill>
                  <a:srgbClr val="FF0000"/>
                </a:solidFill>
              </a:rPr>
              <a:t>above</a:t>
            </a:r>
            <a:endParaRPr lang="en-AU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34</a:t>
            </a:r>
            <a:r>
              <a:rPr lang="en-US" sz="2200" dirty="0" smtClean="0"/>
              <a:t>- </a:t>
            </a:r>
            <a:r>
              <a:rPr lang="en-AU" sz="2400" b="1" dirty="0"/>
              <a:t>What Judas </a:t>
            </a:r>
            <a:r>
              <a:rPr lang="en-AU" sz="2400" b="1" dirty="0" smtClean="0"/>
              <a:t>was </a:t>
            </a:r>
            <a:r>
              <a:rPr lang="en-AU" sz="2400" b="1" dirty="0" smtClean="0"/>
              <a:t>about </a:t>
            </a:r>
            <a:r>
              <a:rPr lang="en-AU" sz="2400" b="1" dirty="0"/>
              <a:t>to do was SO bad that Jesus said “it would have been </a:t>
            </a:r>
            <a:r>
              <a:rPr lang="en-AU" sz="2400" b="1" dirty="0" smtClean="0"/>
              <a:t>better </a:t>
            </a:r>
            <a:r>
              <a:rPr lang="en-AU" sz="2400" b="1" dirty="0"/>
              <a:t>for that man if he</a:t>
            </a:r>
            <a:r>
              <a:rPr lang="en-AU" sz="2400" b="1" dirty="0" smtClean="0"/>
              <a:t>…</a:t>
            </a:r>
          </a:p>
          <a:p>
            <a:r>
              <a:rPr lang="en-AU" sz="2400" dirty="0"/>
              <a:t> </a:t>
            </a:r>
            <a:endParaRPr lang="en-AU" sz="24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 smtClean="0"/>
              <a:t>Didn’t come to the Passover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 smtClean="0"/>
              <a:t>Had </a:t>
            </a:r>
            <a:r>
              <a:rPr lang="en-AU" sz="2400" dirty="0"/>
              <a:t>never been born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Was not Jesus’ disciple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Was not in charge of the money. </a:t>
            </a:r>
            <a:endParaRPr lang="en-AU" sz="2400" dirty="0" smtClean="0"/>
          </a:p>
          <a:p>
            <a:pPr marL="1371600" lvl="2" indent="-457200">
              <a:buFont typeface="+mj-lt"/>
              <a:buAutoNum type="alphaLcParenR"/>
            </a:pPr>
            <a:endParaRPr lang="en-AU" sz="2200" dirty="0"/>
          </a:p>
          <a:p>
            <a:r>
              <a:rPr lang="en-US" sz="2200" b="1" dirty="0" smtClean="0"/>
              <a:t>35- </a:t>
            </a:r>
            <a:r>
              <a:rPr lang="en-AU" sz="2400" b="1" dirty="0"/>
              <a:t>Why did the Jewish leaders take Jesus to Pilate?</a:t>
            </a:r>
          </a:p>
          <a:p>
            <a:r>
              <a:rPr lang="en-AU" sz="2400" dirty="0"/>
              <a:t> 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they did not have the legal right to execute their own </a:t>
            </a:r>
            <a:r>
              <a:rPr lang="en-AU" sz="2400" dirty="0" smtClean="0"/>
              <a:t>criminals</a:t>
            </a:r>
            <a:endParaRPr lang="en-AU" sz="2400" dirty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Pilate was the leader of the </a:t>
            </a:r>
            <a:r>
              <a:rPr lang="en-AU" sz="2400" dirty="0" smtClean="0"/>
              <a:t>Jews </a:t>
            </a:r>
            <a:endParaRPr lang="en-AU" sz="2400" dirty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it was the Passover and Herod was </a:t>
            </a:r>
            <a:r>
              <a:rPr lang="en-AU" sz="2400" dirty="0" smtClean="0"/>
              <a:t>busy</a:t>
            </a:r>
            <a:endParaRPr lang="en-AU" sz="2400" dirty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they wanted his advice about how to deal with </a:t>
            </a:r>
            <a:r>
              <a:rPr lang="en-AU" sz="2400" dirty="0" smtClean="0"/>
              <a:t>Jesus</a:t>
            </a:r>
            <a:endParaRPr lang="en-AU" sz="2400" dirty="0"/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1997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34</a:t>
            </a:r>
            <a:r>
              <a:rPr lang="en-US" sz="2200" dirty="0" smtClean="0"/>
              <a:t>- </a:t>
            </a:r>
            <a:r>
              <a:rPr lang="en-AU" sz="2400" b="1" dirty="0"/>
              <a:t>What Judas </a:t>
            </a:r>
            <a:r>
              <a:rPr lang="en-AU" sz="2400" b="1" dirty="0" smtClean="0"/>
              <a:t>was </a:t>
            </a:r>
            <a:r>
              <a:rPr lang="en-AU" sz="2400" b="1" dirty="0" smtClean="0"/>
              <a:t>about </a:t>
            </a:r>
            <a:r>
              <a:rPr lang="en-AU" sz="2400" b="1" dirty="0"/>
              <a:t>to do was SO bad that Jesus said “it would have been </a:t>
            </a:r>
            <a:r>
              <a:rPr lang="en-AU" sz="2400" b="1" dirty="0" smtClean="0"/>
              <a:t>better </a:t>
            </a:r>
            <a:r>
              <a:rPr lang="en-AU" sz="2400" b="1" dirty="0"/>
              <a:t>for that man if he</a:t>
            </a:r>
            <a:r>
              <a:rPr lang="en-AU" sz="2400" b="1" dirty="0" smtClean="0"/>
              <a:t>…</a:t>
            </a:r>
          </a:p>
          <a:p>
            <a:r>
              <a:rPr lang="en-AU" sz="2400" dirty="0"/>
              <a:t> </a:t>
            </a:r>
            <a:endParaRPr lang="en-AU" sz="24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 smtClean="0"/>
              <a:t>Didn’t come to the Passover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b="1" dirty="0" smtClean="0">
                <a:solidFill>
                  <a:srgbClr val="FF0000"/>
                </a:solidFill>
              </a:rPr>
              <a:t>Had </a:t>
            </a:r>
            <a:r>
              <a:rPr lang="en-AU" sz="2400" b="1" dirty="0">
                <a:solidFill>
                  <a:srgbClr val="FF0000"/>
                </a:solidFill>
              </a:rPr>
              <a:t>never been born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Was not Jesus’ disciple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Was not in charge of the money. </a:t>
            </a:r>
            <a:endParaRPr lang="en-AU" sz="2400" dirty="0" smtClean="0"/>
          </a:p>
          <a:p>
            <a:pPr marL="1371600" lvl="2" indent="-457200">
              <a:buFont typeface="+mj-lt"/>
              <a:buAutoNum type="alphaLcParenR"/>
            </a:pPr>
            <a:endParaRPr lang="en-AU" sz="2200" dirty="0"/>
          </a:p>
          <a:p>
            <a:r>
              <a:rPr lang="en-US" sz="2200" b="1" dirty="0" smtClean="0"/>
              <a:t>35- </a:t>
            </a:r>
            <a:r>
              <a:rPr lang="en-AU" sz="2400" b="1" dirty="0"/>
              <a:t>Why did the Jewish leaders take Jesus to Pilate?</a:t>
            </a:r>
          </a:p>
          <a:p>
            <a:r>
              <a:rPr lang="en-AU" sz="2400" dirty="0"/>
              <a:t> 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AU" sz="2400" b="1" dirty="0">
                <a:solidFill>
                  <a:srgbClr val="FF0000"/>
                </a:solidFill>
              </a:rPr>
              <a:t>Because they did not have the legal right to execute their own </a:t>
            </a:r>
            <a:r>
              <a:rPr lang="en-AU" sz="2400" b="1" dirty="0" smtClean="0">
                <a:solidFill>
                  <a:srgbClr val="FF0000"/>
                </a:solidFill>
              </a:rPr>
              <a:t>criminals</a:t>
            </a:r>
            <a:endParaRPr lang="en-AU" sz="2400" b="1" dirty="0">
              <a:solidFill>
                <a:srgbClr val="FF0000"/>
              </a:solidFill>
            </a:endParaRPr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Pilate was the leader of the </a:t>
            </a:r>
            <a:r>
              <a:rPr lang="en-AU" sz="2400" dirty="0" smtClean="0"/>
              <a:t>Jews </a:t>
            </a:r>
            <a:endParaRPr lang="en-AU" sz="2400" dirty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it was the Passover and Herod was </a:t>
            </a:r>
            <a:r>
              <a:rPr lang="en-AU" sz="2400" dirty="0" smtClean="0"/>
              <a:t>busy</a:t>
            </a:r>
            <a:endParaRPr lang="en-AU" sz="2400" dirty="0"/>
          </a:p>
          <a:p>
            <a:pPr marL="1371600" lvl="2" indent="-457200">
              <a:buFont typeface="+mj-lt"/>
              <a:buAutoNum type="alphaLcParenR"/>
            </a:pPr>
            <a:r>
              <a:rPr lang="en-AU" sz="2400" dirty="0"/>
              <a:t>Because they wanted his advice about how to deal with </a:t>
            </a:r>
            <a:r>
              <a:rPr lang="en-AU" sz="2400" dirty="0" smtClean="0"/>
              <a:t>Jesus</a:t>
            </a:r>
            <a:endParaRPr lang="en-AU" sz="2400" dirty="0"/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7144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36- </a:t>
            </a:r>
            <a:r>
              <a:rPr lang="en-AU" sz="2400" b="1" dirty="0"/>
              <a:t>Why was it a difficult decision for Pilate to release or kill Jesus?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Because </a:t>
            </a:r>
            <a:r>
              <a:rPr lang="en-AU" sz="2400" dirty="0"/>
              <a:t>Pilate wanted to join in the feast of the </a:t>
            </a:r>
            <a:r>
              <a:rPr lang="en-AU" sz="2400" dirty="0" smtClean="0"/>
              <a:t>Passover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 Because </a:t>
            </a:r>
            <a:r>
              <a:rPr lang="en-AU" sz="2400" dirty="0"/>
              <a:t>Pilate was </a:t>
            </a:r>
            <a:r>
              <a:rPr lang="en-AU" sz="2400" b="1" dirty="0"/>
              <a:t>not</a:t>
            </a:r>
            <a:r>
              <a:rPr lang="en-AU" sz="2400" dirty="0"/>
              <a:t> convinced that Jesus should be killed but he didn’t want the Jews to cause uproar. </a:t>
            </a:r>
            <a:endParaRPr lang="en-AU" sz="2400" dirty="0" smtClean="0"/>
          </a:p>
          <a:p>
            <a:pPr>
              <a:lnSpc>
                <a:spcPct val="150000"/>
              </a:lnSpc>
            </a:pPr>
            <a:r>
              <a:rPr lang="en-US" sz="2200" b="1" dirty="0" smtClean="0"/>
              <a:t>37- </a:t>
            </a:r>
            <a:r>
              <a:rPr lang="en-AU" sz="2400" b="1" dirty="0"/>
              <a:t>We are asked to carry our cross every day. What does that mean – “to carry your </a:t>
            </a:r>
            <a:r>
              <a:rPr lang="en-AU" sz="2400" b="1" dirty="0" smtClean="0"/>
              <a:t>cross”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Wear a </a:t>
            </a:r>
            <a:r>
              <a:rPr lang="en-AU" sz="2400" dirty="0"/>
              <a:t>cross around your neck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Choose </a:t>
            </a:r>
            <a:r>
              <a:rPr lang="en-AU" sz="2400" dirty="0"/>
              <a:t>to do the right thing even when it’s difficult as well as always accepting and being </a:t>
            </a:r>
            <a:r>
              <a:rPr lang="en-AU" sz="2400" dirty="0" smtClean="0"/>
              <a:t>thankful </a:t>
            </a:r>
            <a:r>
              <a:rPr lang="en-AU" sz="2400" dirty="0"/>
              <a:t>for what God gives us</a:t>
            </a:r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4617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08913"/>
            <a:ext cx="86106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36- </a:t>
            </a:r>
            <a:r>
              <a:rPr lang="en-AU" sz="2400" b="1" dirty="0"/>
              <a:t>Why was it a difficult decision for Pilate to release or kill Jesus?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Because </a:t>
            </a:r>
            <a:r>
              <a:rPr lang="en-AU" sz="2400" dirty="0"/>
              <a:t>Pilate wanted to join in the feast of the </a:t>
            </a:r>
            <a:r>
              <a:rPr lang="en-AU" sz="2400" dirty="0" smtClean="0"/>
              <a:t>Passover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b="1" dirty="0" smtClean="0">
                <a:solidFill>
                  <a:srgbClr val="FF0000"/>
                </a:solidFill>
              </a:rPr>
              <a:t>Because </a:t>
            </a:r>
            <a:r>
              <a:rPr lang="en-AU" sz="2400" b="1" dirty="0">
                <a:solidFill>
                  <a:srgbClr val="FF0000"/>
                </a:solidFill>
              </a:rPr>
              <a:t>Pilate was not convinced that Jesus should be killed but he didn’t want the Jews to cause uproar. </a:t>
            </a:r>
            <a:endParaRPr lang="en-AU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b="1" dirty="0" smtClean="0"/>
              <a:t>37- </a:t>
            </a:r>
            <a:r>
              <a:rPr lang="en-AU" sz="2400" b="1" dirty="0"/>
              <a:t>We are asked to carry our cross every day. What does that mean – “to carry your </a:t>
            </a:r>
            <a:r>
              <a:rPr lang="en-AU" sz="2400" b="1" dirty="0" smtClean="0"/>
              <a:t>cross”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dirty="0" smtClean="0"/>
              <a:t>Wear a </a:t>
            </a:r>
            <a:r>
              <a:rPr lang="en-AU" sz="2400" dirty="0"/>
              <a:t>cross around your neck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AU" sz="2400" b="1" dirty="0" smtClean="0">
                <a:solidFill>
                  <a:srgbClr val="FF0000"/>
                </a:solidFill>
              </a:rPr>
              <a:t>Choose </a:t>
            </a:r>
            <a:r>
              <a:rPr lang="en-AU" sz="2400" b="1" dirty="0">
                <a:solidFill>
                  <a:srgbClr val="FF0000"/>
                </a:solidFill>
              </a:rPr>
              <a:t>to do the right thing even when it’s difficult as well as always accepting and being </a:t>
            </a:r>
            <a:r>
              <a:rPr lang="en-AU" sz="2400" b="1" dirty="0" smtClean="0">
                <a:solidFill>
                  <a:srgbClr val="FF0000"/>
                </a:solidFill>
              </a:rPr>
              <a:t>thankful </a:t>
            </a:r>
            <a:r>
              <a:rPr lang="en-AU" sz="2400" b="1" dirty="0">
                <a:solidFill>
                  <a:srgbClr val="FF0000"/>
                </a:solidFill>
              </a:rPr>
              <a:t>for what God gives us</a:t>
            </a:r>
          </a:p>
          <a:p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39088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654421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True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 False</a:t>
            </a:r>
            <a:endParaRPr lang="en-US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742" y="1117223"/>
            <a:ext cx="785585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b="1" i="1" dirty="0"/>
          </a:p>
          <a:p>
            <a:pPr lvl="0"/>
            <a:r>
              <a:rPr lang="en-US" sz="2400" dirty="0" smtClean="0"/>
              <a:t>38.Jesus </a:t>
            </a:r>
            <a:r>
              <a:rPr lang="en-US" sz="2400" dirty="0" smtClean="0"/>
              <a:t>loves </a:t>
            </a:r>
            <a:r>
              <a:rPr lang="en-US" sz="2400" dirty="0" smtClean="0"/>
              <a:t>the children. He </a:t>
            </a:r>
            <a:r>
              <a:rPr lang="en-US" sz="2400" dirty="0"/>
              <a:t>said that whoever </a:t>
            </a:r>
            <a:r>
              <a:rPr lang="en-US" sz="2400" dirty="0" smtClean="0"/>
              <a:t>receives one of the little children in His name, received Him</a:t>
            </a:r>
          </a:p>
          <a:p>
            <a:pPr lvl="0"/>
            <a:r>
              <a:rPr lang="en-US" sz="2400" dirty="0" smtClean="0"/>
              <a:t>(</a:t>
            </a:r>
            <a:r>
              <a:rPr lang="en-US" sz="2400" b="1" i="1" dirty="0"/>
              <a:t>TRUE / FALSE</a:t>
            </a:r>
            <a:r>
              <a:rPr lang="en-US" sz="2400" b="1" i="1" dirty="0" smtClean="0"/>
              <a:t>)</a:t>
            </a:r>
          </a:p>
          <a:p>
            <a:pPr marL="457200" lvl="0" indent="-457200">
              <a:buFont typeface="+mj-lt"/>
              <a:buAutoNum type="arabicPeriod" startAt="19"/>
            </a:pPr>
            <a:endParaRPr lang="en-US" sz="2400" b="1" i="1" dirty="0"/>
          </a:p>
          <a:p>
            <a:pPr lvl="0"/>
            <a:r>
              <a:rPr lang="en-US" sz="2400" dirty="0" smtClean="0"/>
              <a:t>39.The </a:t>
            </a:r>
            <a:r>
              <a:rPr lang="en-US" sz="2400" dirty="0"/>
              <a:t>fig tree not producing fruit represents Israel’s lack of faith and belief in </a:t>
            </a:r>
            <a:r>
              <a:rPr lang="en-US" sz="2400" dirty="0" smtClean="0"/>
              <a:t>Jesus </a:t>
            </a:r>
            <a:r>
              <a:rPr lang="en-US" sz="2400" dirty="0"/>
              <a:t>(</a:t>
            </a:r>
            <a:r>
              <a:rPr lang="en-US" sz="2400" b="1" i="1" dirty="0"/>
              <a:t>TRUE / FALSE</a:t>
            </a:r>
            <a:r>
              <a:rPr lang="en-US" sz="2400" b="1" i="1" dirty="0" smtClean="0"/>
              <a:t>)</a:t>
            </a:r>
          </a:p>
          <a:p>
            <a:pPr marL="457200" lvl="0" indent="-457200">
              <a:buFont typeface="+mj-lt"/>
              <a:buAutoNum type="arabicPeriod" startAt="19"/>
            </a:pPr>
            <a:endParaRPr lang="en-US" sz="2400" b="1" i="1" dirty="0"/>
          </a:p>
          <a:p>
            <a:pPr lvl="0"/>
            <a:r>
              <a:rPr lang="en-US" sz="2400" dirty="0" smtClean="0"/>
              <a:t>40.When </a:t>
            </a:r>
            <a:r>
              <a:rPr lang="en-US" sz="2400" dirty="0"/>
              <a:t>the fig tree has leaves it should </a:t>
            </a:r>
            <a:r>
              <a:rPr lang="en-US" sz="2400" dirty="0" smtClean="0"/>
              <a:t>also have fruit</a:t>
            </a:r>
          </a:p>
          <a:p>
            <a:pPr lvl="0"/>
            <a:r>
              <a:rPr lang="en-US" sz="2400" dirty="0" smtClean="0"/>
              <a:t>(</a:t>
            </a:r>
            <a:r>
              <a:rPr lang="en-US" sz="2400" b="1" i="1" dirty="0"/>
              <a:t>TRUE / FALSE</a:t>
            </a:r>
            <a:r>
              <a:rPr lang="en-US" sz="2400" b="1" i="1" dirty="0" smtClean="0"/>
              <a:t>)</a:t>
            </a:r>
          </a:p>
          <a:p>
            <a:pPr marL="457200" indent="-457200">
              <a:buFont typeface="+mj-lt"/>
              <a:buAutoNum type="arabicPeriod" startAt="19"/>
            </a:pPr>
            <a:endParaRPr lang="en-US" sz="2400" b="1" i="1" dirty="0"/>
          </a:p>
          <a:p>
            <a:r>
              <a:rPr lang="en-AU" sz="2400" dirty="0" smtClean="0"/>
              <a:t>41.The Father and the angels in heaven know </a:t>
            </a:r>
            <a:r>
              <a:rPr lang="en-AU" sz="2400" dirty="0"/>
              <a:t>when the end of times </a:t>
            </a:r>
            <a:r>
              <a:rPr lang="en-AU" sz="2400" dirty="0" smtClean="0"/>
              <a:t>is</a:t>
            </a:r>
            <a:r>
              <a:rPr lang="en-AU" sz="2400" dirty="0"/>
              <a:t> </a:t>
            </a:r>
            <a:r>
              <a:rPr lang="en-US" sz="2400" dirty="0" smtClean="0"/>
              <a:t>(</a:t>
            </a:r>
            <a:r>
              <a:rPr lang="en-US" sz="2400" b="1" i="1" dirty="0" smtClean="0"/>
              <a:t>TRUE </a:t>
            </a:r>
            <a:r>
              <a:rPr lang="en-US" sz="2400" b="1" i="1" dirty="0"/>
              <a:t>/ FALSE)</a:t>
            </a:r>
          </a:p>
          <a:p>
            <a:pPr lvl="0"/>
            <a:endParaRPr lang="en-US" b="1" i="1" dirty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404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654421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True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 False</a:t>
            </a:r>
            <a:endParaRPr lang="en-US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742" y="1117223"/>
            <a:ext cx="785585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b="1" i="1" dirty="0"/>
          </a:p>
          <a:p>
            <a:pPr lvl="0"/>
            <a:r>
              <a:rPr lang="en-US" sz="2400" dirty="0" smtClean="0"/>
              <a:t>38.Jesus </a:t>
            </a:r>
            <a:r>
              <a:rPr lang="en-US" sz="2400" dirty="0" smtClean="0"/>
              <a:t>loves </a:t>
            </a:r>
            <a:r>
              <a:rPr lang="en-US" sz="2400" dirty="0" smtClean="0"/>
              <a:t>the children. He </a:t>
            </a:r>
            <a:r>
              <a:rPr lang="en-US" sz="2400" dirty="0"/>
              <a:t>said that whoever </a:t>
            </a:r>
            <a:r>
              <a:rPr lang="en-US" sz="2400" dirty="0" smtClean="0"/>
              <a:t>receives one of the little children in His name, received Him</a:t>
            </a:r>
          </a:p>
          <a:p>
            <a:pPr lvl="0"/>
            <a:r>
              <a:rPr lang="en-US" sz="2400" dirty="0" smtClean="0"/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TRUE</a:t>
            </a:r>
            <a:r>
              <a:rPr lang="en-US" sz="2400" b="1" i="1" dirty="0"/>
              <a:t> / FALSE</a:t>
            </a:r>
            <a:r>
              <a:rPr lang="en-US" sz="2400" b="1" i="1" dirty="0" smtClean="0"/>
              <a:t>)</a:t>
            </a:r>
          </a:p>
          <a:p>
            <a:pPr marL="457200" lvl="0" indent="-457200">
              <a:buFont typeface="+mj-lt"/>
              <a:buAutoNum type="arabicPeriod" startAt="19"/>
            </a:pPr>
            <a:endParaRPr lang="en-US" sz="2400" b="1" i="1" dirty="0"/>
          </a:p>
          <a:p>
            <a:pPr lvl="0"/>
            <a:r>
              <a:rPr lang="en-US" sz="2400" dirty="0" smtClean="0"/>
              <a:t>39.The </a:t>
            </a:r>
            <a:r>
              <a:rPr lang="en-US" sz="2400" dirty="0"/>
              <a:t>fig tree not producing fruit represents Israel’s lack of faith and belief in </a:t>
            </a:r>
            <a:r>
              <a:rPr lang="en-US" sz="2400" dirty="0" smtClean="0"/>
              <a:t>Jesus </a:t>
            </a:r>
            <a:r>
              <a:rPr lang="en-US" sz="2400" dirty="0"/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TRUE</a:t>
            </a:r>
            <a:r>
              <a:rPr lang="en-US" sz="2400" b="1" i="1" dirty="0"/>
              <a:t> / FALSE</a:t>
            </a:r>
            <a:r>
              <a:rPr lang="en-US" sz="2400" b="1" i="1" dirty="0" smtClean="0"/>
              <a:t>)</a:t>
            </a:r>
          </a:p>
          <a:p>
            <a:pPr marL="457200" lvl="0" indent="-457200">
              <a:buFont typeface="+mj-lt"/>
              <a:buAutoNum type="arabicPeriod" startAt="19"/>
            </a:pPr>
            <a:endParaRPr lang="en-US" sz="2400" b="1" i="1" dirty="0"/>
          </a:p>
          <a:p>
            <a:pPr lvl="0"/>
            <a:r>
              <a:rPr lang="en-US" sz="2400" dirty="0" smtClean="0"/>
              <a:t>40.When </a:t>
            </a:r>
            <a:r>
              <a:rPr lang="en-US" sz="2400" dirty="0"/>
              <a:t>the fig tree has leaves it should </a:t>
            </a:r>
            <a:r>
              <a:rPr lang="en-US" sz="2400" dirty="0" smtClean="0"/>
              <a:t>also have fruit</a:t>
            </a:r>
          </a:p>
          <a:p>
            <a:pPr lvl="0"/>
            <a:r>
              <a:rPr lang="en-US" sz="2400" dirty="0" smtClean="0"/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TRUE </a:t>
            </a:r>
            <a:r>
              <a:rPr lang="en-US" sz="2400" b="1" i="1" dirty="0"/>
              <a:t>/ FALSE</a:t>
            </a:r>
            <a:r>
              <a:rPr lang="en-US" sz="2400" b="1" i="1" dirty="0" smtClean="0"/>
              <a:t>)</a:t>
            </a:r>
          </a:p>
          <a:p>
            <a:pPr marL="457200" indent="-457200">
              <a:buFont typeface="+mj-lt"/>
              <a:buAutoNum type="arabicPeriod" startAt="19"/>
            </a:pPr>
            <a:endParaRPr lang="en-US" sz="2400" b="1" i="1" dirty="0"/>
          </a:p>
          <a:p>
            <a:r>
              <a:rPr lang="en-AU" sz="2400" dirty="0" smtClean="0"/>
              <a:t>41.The Father and the angels in heaven know </a:t>
            </a:r>
            <a:r>
              <a:rPr lang="en-AU" sz="2400" dirty="0"/>
              <a:t>when the end of times </a:t>
            </a:r>
            <a:r>
              <a:rPr lang="en-AU" sz="2400" dirty="0" smtClean="0"/>
              <a:t>is</a:t>
            </a:r>
            <a:r>
              <a:rPr lang="en-AU" sz="2400" dirty="0"/>
              <a:t> </a:t>
            </a:r>
            <a:r>
              <a:rPr lang="en-US" sz="2400" dirty="0" smtClean="0"/>
              <a:t>(</a:t>
            </a:r>
            <a:r>
              <a:rPr lang="en-US" sz="2400" b="1" i="1" dirty="0" smtClean="0"/>
              <a:t>TRUE </a:t>
            </a:r>
            <a:r>
              <a:rPr lang="en-US" sz="2400" b="1" i="1" dirty="0"/>
              <a:t>/ </a:t>
            </a:r>
            <a:r>
              <a:rPr lang="en-US" sz="2400" b="1" i="1" dirty="0">
                <a:solidFill>
                  <a:srgbClr val="FF0000"/>
                </a:solidFill>
              </a:rPr>
              <a:t>FALSE</a:t>
            </a:r>
            <a:r>
              <a:rPr lang="en-US" sz="2400" b="1" i="1" dirty="0"/>
              <a:t>)</a:t>
            </a:r>
          </a:p>
          <a:p>
            <a:pPr lvl="0"/>
            <a:endParaRPr lang="en-US" b="1" i="1" dirty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49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/>
              <a:t>42. </a:t>
            </a:r>
            <a:r>
              <a:rPr lang="en-AU" sz="2400" dirty="0" smtClean="0"/>
              <a:t>Who </a:t>
            </a:r>
            <a:r>
              <a:rPr lang="en-AU" sz="2400" dirty="0"/>
              <a:t>did Pilate release to the people instead of Jesus</a:t>
            </a:r>
            <a:r>
              <a:rPr lang="en-AU" sz="2400" dirty="0" smtClean="0"/>
              <a:t>?</a:t>
            </a:r>
          </a:p>
          <a:p>
            <a:endParaRPr lang="en-AU" sz="2400" dirty="0"/>
          </a:p>
          <a:p>
            <a:endParaRPr lang="en-AU" b="1" dirty="0" smtClean="0"/>
          </a:p>
          <a:p>
            <a:endParaRPr lang="en-AU" b="1" dirty="0"/>
          </a:p>
          <a:p>
            <a:endParaRPr lang="en-AU" sz="2400" dirty="0" smtClean="0"/>
          </a:p>
          <a:p>
            <a:r>
              <a:rPr lang="en-AU" sz="2400" dirty="0" smtClean="0"/>
              <a:t>43. </a:t>
            </a:r>
            <a:r>
              <a:rPr lang="en-AU" sz="2400" dirty="0"/>
              <a:t>When Jesus was on the cross,  At what hour was there “darkness over the whole land</a:t>
            </a:r>
            <a:r>
              <a:rPr lang="en-AU" sz="2400" dirty="0" smtClean="0"/>
              <a:t>”?</a:t>
            </a:r>
          </a:p>
          <a:p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143000"/>
            <a:ext cx="71628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124200"/>
            <a:ext cx="71628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2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/>
              <a:t>42. </a:t>
            </a:r>
            <a:r>
              <a:rPr lang="en-AU" sz="2400" dirty="0" smtClean="0"/>
              <a:t>Who </a:t>
            </a:r>
            <a:r>
              <a:rPr lang="en-AU" sz="2400" dirty="0"/>
              <a:t>did Pilate release to the people instead of Jesus</a:t>
            </a:r>
            <a:r>
              <a:rPr lang="en-AU" sz="2400" dirty="0" smtClean="0"/>
              <a:t>?</a:t>
            </a:r>
          </a:p>
          <a:p>
            <a:endParaRPr lang="en-AU" sz="2400" dirty="0"/>
          </a:p>
          <a:p>
            <a:endParaRPr lang="en-AU" b="1" dirty="0" smtClean="0"/>
          </a:p>
          <a:p>
            <a:endParaRPr lang="en-AU" b="1" dirty="0"/>
          </a:p>
          <a:p>
            <a:endParaRPr lang="en-AU" sz="2400" dirty="0" smtClean="0"/>
          </a:p>
          <a:p>
            <a:r>
              <a:rPr lang="en-AU" sz="2400" dirty="0" smtClean="0"/>
              <a:t>43. </a:t>
            </a:r>
            <a:r>
              <a:rPr lang="en-AU" sz="2400" dirty="0"/>
              <a:t>When Jesus was on the cross,  At what hour was there “darkness over the whole land</a:t>
            </a:r>
            <a:r>
              <a:rPr lang="en-AU" sz="2400" dirty="0" smtClean="0"/>
              <a:t>”?</a:t>
            </a:r>
          </a:p>
          <a:p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76300" y="1225897"/>
            <a:ext cx="716280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Barabbas</a:t>
            </a:r>
          </a:p>
          <a:p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895952" y="3200400"/>
            <a:ext cx="716280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6</a:t>
            </a:r>
            <a:r>
              <a:rPr lang="en-AU" sz="2400" b="1" baseline="30000" dirty="0">
                <a:solidFill>
                  <a:srgbClr val="FF0000"/>
                </a:solidFill>
              </a:rPr>
              <a:t>th</a:t>
            </a:r>
            <a:r>
              <a:rPr lang="en-AU" sz="2400" b="1" dirty="0">
                <a:solidFill>
                  <a:srgbClr val="FF0000"/>
                </a:solidFill>
              </a:rPr>
              <a:t> hour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78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18655" y="221673"/>
            <a:ext cx="8229600" cy="609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b="0" i="0" u="none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3- John </a:t>
            </a:r>
            <a:r>
              <a:rPr lang="en-US" sz="2800" dirty="0">
                <a:solidFill>
                  <a:schemeClr val="tx1"/>
                </a:solidFill>
              </a:rPr>
              <a:t>the Baptist came: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err="1" smtClean="0">
                <a:solidFill>
                  <a:schemeClr val="tx1"/>
                </a:solidFill>
              </a:rPr>
              <a:t>Baptising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in the wilderness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sz="2800" dirty="0" smtClean="0">
                <a:solidFill>
                  <a:schemeClr val="tx1"/>
                </a:solidFill>
              </a:rPr>
              <a:t>reaching a Baptism of 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n-US" sz="2800" dirty="0" smtClean="0">
                <a:solidFill>
                  <a:schemeClr val="tx1"/>
                </a:solidFill>
              </a:rPr>
              <a:t>epentance for the remission of sins.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0000"/>
                </a:solidFill>
              </a:rPr>
              <a:t>All </a:t>
            </a:r>
            <a:r>
              <a:rPr lang="en-AU" sz="2800" b="1" dirty="0">
                <a:solidFill>
                  <a:srgbClr val="FF0000"/>
                </a:solidFill>
              </a:rPr>
              <a:t>of the </a:t>
            </a:r>
            <a:r>
              <a:rPr lang="en-AU" sz="2800" b="1" dirty="0" smtClean="0">
                <a:solidFill>
                  <a:srgbClr val="FF0000"/>
                </a:solidFill>
              </a:rPr>
              <a:t>above</a:t>
            </a:r>
          </a:p>
          <a:p>
            <a:pPr marL="914400" lvl="2" indent="0">
              <a:buClrTx/>
              <a:buNone/>
            </a:pPr>
            <a:endParaRPr lang="en-AU" sz="2800" dirty="0" smtClean="0">
              <a:solidFill>
                <a:schemeClr val="tx1"/>
              </a:solidFill>
            </a:endParaRPr>
          </a:p>
          <a:p>
            <a:pPr>
              <a:buFont typeface="Wingdings 2"/>
              <a:buNone/>
            </a:pPr>
            <a:r>
              <a:rPr lang="en-US" sz="2800" dirty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- “The </a:t>
            </a:r>
            <a:r>
              <a:rPr lang="en-US" sz="2800" dirty="0">
                <a:solidFill>
                  <a:schemeClr val="tx1"/>
                </a:solidFill>
              </a:rPr>
              <a:t>time is fulfilled, and the </a:t>
            </a:r>
            <a:r>
              <a:rPr lang="en-US" sz="2800" dirty="0" smtClean="0">
                <a:solidFill>
                  <a:schemeClr val="tx1"/>
                </a:solidFill>
              </a:rPr>
              <a:t>Kingdom </a:t>
            </a:r>
            <a:r>
              <a:rPr lang="en-US" sz="2800" dirty="0">
                <a:solidFill>
                  <a:schemeClr val="tx1"/>
                </a:solidFill>
              </a:rPr>
              <a:t>of God is at hand. Repent, and believe in the gospel.” Who said this?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John The Baptist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Herod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b="1" dirty="0">
                <a:solidFill>
                  <a:srgbClr val="FF0000"/>
                </a:solidFill>
              </a:rPr>
              <a:t>Jesus</a:t>
            </a:r>
          </a:p>
          <a:p>
            <a:pPr lvl="2">
              <a:buClr>
                <a:srgbClr val="FF0000"/>
              </a:buClr>
              <a:buFont typeface="Wingdings 2"/>
              <a:buNone/>
            </a:pPr>
            <a:endParaRPr lang="en-US" b="1" dirty="0">
              <a:solidFill>
                <a:srgbClr val="7030A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9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44. </a:t>
            </a:r>
            <a:r>
              <a:rPr lang="en-US" dirty="0" smtClean="0"/>
              <a:t>Look up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Mark 12:30-31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71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44. </a:t>
            </a:r>
            <a:r>
              <a:rPr lang="en-US" dirty="0" smtClean="0"/>
              <a:t>Look up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Mark 12:30-31</a:t>
            </a:r>
          </a:p>
          <a:p>
            <a:pPr marL="0" indent="0" algn="ctr">
              <a:buNone/>
            </a:pPr>
            <a:r>
              <a:rPr lang="en-US" sz="6000" baseline="30000" dirty="0">
                <a:solidFill>
                  <a:srgbClr val="FF0000"/>
                </a:solidFill>
              </a:rPr>
              <a:t>30 </a:t>
            </a:r>
            <a:r>
              <a:rPr lang="en-US" sz="6000" dirty="0">
                <a:solidFill>
                  <a:srgbClr val="FF0000"/>
                </a:solidFill>
              </a:rPr>
              <a:t>And you shall love the </a:t>
            </a:r>
            <a:r>
              <a:rPr lang="en-US" sz="6000" cap="small" dirty="0">
                <a:solidFill>
                  <a:srgbClr val="FF0000"/>
                </a:solidFill>
              </a:rPr>
              <a:t>Lord</a:t>
            </a:r>
            <a:r>
              <a:rPr lang="en-US" sz="6000" dirty="0">
                <a:solidFill>
                  <a:srgbClr val="FF0000"/>
                </a:solidFill>
              </a:rPr>
              <a:t> your God with all your heart, with all your soul, with all your mind, and with all your strength</a:t>
            </a:r>
            <a:r>
              <a:rPr lang="en-US" sz="6000" dirty="0" smtClean="0">
                <a:solidFill>
                  <a:srgbClr val="FF0000"/>
                </a:solidFill>
              </a:rPr>
              <a:t>.’ </a:t>
            </a:r>
            <a:r>
              <a:rPr lang="en-US" sz="6000" dirty="0">
                <a:solidFill>
                  <a:srgbClr val="FF0000"/>
                </a:solidFill>
              </a:rPr>
              <a:t>This </a:t>
            </a:r>
            <a:r>
              <a:rPr lang="en-US" sz="6000" i="1" dirty="0">
                <a:solidFill>
                  <a:srgbClr val="FF0000"/>
                </a:solidFill>
              </a:rPr>
              <a:t>is</a:t>
            </a:r>
            <a:r>
              <a:rPr lang="en-US" sz="6000" dirty="0">
                <a:solidFill>
                  <a:srgbClr val="FF0000"/>
                </a:solidFill>
              </a:rPr>
              <a:t> the first commandment</a:t>
            </a:r>
            <a:r>
              <a:rPr lang="en-US" sz="6000" dirty="0" smtClean="0">
                <a:solidFill>
                  <a:srgbClr val="FF0000"/>
                </a:solidFill>
              </a:rPr>
              <a:t>. </a:t>
            </a:r>
            <a:r>
              <a:rPr lang="en-US" sz="6000" baseline="30000" dirty="0">
                <a:solidFill>
                  <a:srgbClr val="FF0000"/>
                </a:solidFill>
              </a:rPr>
              <a:t>31 </a:t>
            </a:r>
            <a:r>
              <a:rPr lang="en-US" sz="6000" dirty="0">
                <a:solidFill>
                  <a:srgbClr val="FF0000"/>
                </a:solidFill>
              </a:rPr>
              <a:t>And the second, like </a:t>
            </a:r>
            <a:r>
              <a:rPr lang="en-US" sz="6000" i="1" dirty="0">
                <a:solidFill>
                  <a:srgbClr val="FF0000"/>
                </a:solidFill>
              </a:rPr>
              <a:t>it, is</a:t>
            </a:r>
            <a:r>
              <a:rPr lang="en-US" sz="6000" dirty="0">
                <a:solidFill>
                  <a:srgbClr val="FF0000"/>
                </a:solidFill>
              </a:rPr>
              <a:t> this: ‘You shall love your neighbor as </a:t>
            </a:r>
            <a:r>
              <a:rPr lang="en-US" sz="6000" dirty="0" err="1">
                <a:solidFill>
                  <a:srgbClr val="FF0000"/>
                </a:solidFill>
              </a:rPr>
              <a:t>yourself</a:t>
            </a:r>
            <a:r>
              <a:rPr lang="en-US" sz="6000" dirty="0" err="1" smtClean="0">
                <a:solidFill>
                  <a:srgbClr val="FF0000"/>
                </a:solidFill>
              </a:rPr>
              <a:t>.’There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>
                <a:solidFill>
                  <a:srgbClr val="FF0000"/>
                </a:solidFill>
              </a:rPr>
              <a:t>is no other commandment greater than these.”</a:t>
            </a:r>
          </a:p>
        </p:txBody>
      </p:sp>
    </p:spTree>
    <p:extLst>
      <p:ext uri="{BB962C8B-B14F-4D97-AF65-F5344CB8AC3E}">
        <p14:creationId xmlns:p14="http://schemas.microsoft.com/office/powerpoint/2010/main" val="33539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528221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 smtClean="0"/>
              <a:t>5- How long was Jesus tempted in the wilderness: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One day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Twelve days.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Forty days</a:t>
            </a:r>
          </a:p>
          <a:p>
            <a:pPr lvl="2"/>
            <a:endParaRPr lang="en-AU" sz="2800" dirty="0" smtClean="0"/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 smtClean="0"/>
              <a:t>6- What did Jesus do for Peter’s mother-in-law?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Stopped her bleeding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Healed her </a:t>
            </a:r>
            <a:r>
              <a:rPr lang="en-US" sz="2800" dirty="0" smtClean="0"/>
              <a:t>withered </a:t>
            </a:r>
            <a:r>
              <a:rPr lang="en-US" sz="2800" dirty="0" smtClean="0"/>
              <a:t>arm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Healed her </a:t>
            </a:r>
            <a:r>
              <a:rPr lang="en-AU" sz="2800" dirty="0" smtClean="0"/>
              <a:t>from a fever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37753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528221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 smtClean="0"/>
              <a:t>5- How long was Jesus tempted in the wilderness: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One day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Twelve days.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0000"/>
                </a:solidFill>
              </a:rPr>
              <a:t>Forty days</a:t>
            </a:r>
          </a:p>
          <a:p>
            <a:pPr lvl="2"/>
            <a:endParaRPr lang="en-AU" sz="2800" dirty="0" smtClean="0"/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 smtClean="0"/>
              <a:t>6- </a:t>
            </a:r>
            <a:r>
              <a:rPr lang="en-US" sz="2800" dirty="0"/>
              <a:t>6- What did Jesus do for Peter’s mother-in-law?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/>
              <a:t>Stopped her bleeding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/>
              <a:t>Healed her </a:t>
            </a:r>
            <a:r>
              <a:rPr lang="en-US" sz="2800" dirty="0" smtClean="0"/>
              <a:t>withered </a:t>
            </a:r>
            <a:r>
              <a:rPr lang="en-US" sz="2800" dirty="0"/>
              <a:t>arm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b="1" dirty="0">
                <a:solidFill>
                  <a:srgbClr val="FF0000"/>
                </a:solidFill>
              </a:rPr>
              <a:t>Healed her </a:t>
            </a:r>
            <a:r>
              <a:rPr lang="en-AU" sz="2800" b="1" dirty="0" smtClean="0">
                <a:solidFill>
                  <a:srgbClr val="FF0000"/>
                </a:solidFill>
              </a:rPr>
              <a:t>from a fever</a:t>
            </a:r>
            <a:endParaRPr lang="en-A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9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28221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/>
              <a:t>7</a:t>
            </a:r>
            <a:r>
              <a:rPr lang="en-US" sz="2800" dirty="0" smtClean="0"/>
              <a:t>- What was the first thing that Jesus said to the </a:t>
            </a:r>
            <a:r>
              <a:rPr lang="en-US" sz="2800" dirty="0" err="1" smtClean="0"/>
              <a:t>paralysed</a:t>
            </a:r>
            <a:r>
              <a:rPr lang="en-US" sz="2800" dirty="0" smtClean="0"/>
              <a:t> man when he was lowered down through the roof: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Go and sin no more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Take up your bed and walk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Your sins are forgiven you</a:t>
            </a:r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/>
              <a:t>8</a:t>
            </a:r>
            <a:r>
              <a:rPr lang="en-US" sz="2800" dirty="0" smtClean="0"/>
              <a:t>- Jesus healed a woman who was bleeding for many years. How many years did she bleed for?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Seven years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Twelve years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Thirty-eight </a:t>
            </a:r>
            <a:r>
              <a:rPr lang="en-AU" sz="2800" dirty="0" smtClean="0"/>
              <a:t>years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775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28221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/>
              <a:buNone/>
            </a:pPr>
            <a:r>
              <a:rPr lang="en-US" sz="2800" dirty="0"/>
              <a:t>7- What was the first thing that Jesus said to the </a:t>
            </a:r>
            <a:r>
              <a:rPr lang="en-US" sz="2800" dirty="0" err="1"/>
              <a:t>paralysed</a:t>
            </a:r>
            <a:r>
              <a:rPr lang="en-US" sz="2800" dirty="0"/>
              <a:t> man when he was lowered down through the roof :</a:t>
            </a:r>
            <a:endParaRPr lang="en-US" sz="2800" dirty="0" smtClean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Go and sin no more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Take up your bed and walk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0000"/>
                </a:solidFill>
              </a:rPr>
              <a:t>Your sins are forgiven you</a:t>
            </a:r>
          </a:p>
          <a:p>
            <a:pPr lvl="2"/>
            <a:endParaRPr lang="en-AU" sz="2800" dirty="0"/>
          </a:p>
          <a:p>
            <a:pPr>
              <a:buFont typeface="Wingdings 2"/>
              <a:buNone/>
            </a:pPr>
            <a:r>
              <a:rPr lang="en-US" sz="2800" dirty="0" smtClean="0"/>
              <a:t>8- </a:t>
            </a:r>
            <a:r>
              <a:rPr lang="en-US" sz="2800" dirty="0"/>
              <a:t>Jesus healed a woman who was bleeding for many years. How many years did she bleed for?</a:t>
            </a: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dirty="0" smtClean="0"/>
              <a:t>Seven years</a:t>
            </a:r>
            <a:endParaRPr lang="en-US" sz="2800" dirty="0"/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US" sz="2800" b="1" dirty="0">
                <a:solidFill>
                  <a:srgbClr val="FF0000"/>
                </a:solidFill>
              </a:rPr>
              <a:t>T</a:t>
            </a:r>
            <a:r>
              <a:rPr lang="en-US" sz="2800" b="1" dirty="0" smtClean="0">
                <a:solidFill>
                  <a:srgbClr val="FF0000"/>
                </a:solidFill>
              </a:rPr>
              <a:t>welve years</a:t>
            </a:r>
            <a:endParaRPr lang="en-US" sz="2800" b="1" dirty="0">
              <a:solidFill>
                <a:srgbClr val="FF0000"/>
              </a:solidFill>
            </a:endParaRPr>
          </a:p>
          <a:p>
            <a:pPr marL="1428750" lvl="2" indent="-514350">
              <a:buClrTx/>
              <a:buSzPct val="100000"/>
              <a:buFont typeface="+mj-lt"/>
              <a:buAutoNum type="alphaLcParenR"/>
            </a:pPr>
            <a:r>
              <a:rPr lang="en-AU" sz="2800" dirty="0" smtClean="0"/>
              <a:t>Thirty-eight </a:t>
            </a:r>
            <a:r>
              <a:rPr lang="en-AU" sz="2800" dirty="0" smtClean="0"/>
              <a:t>years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26097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1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e gospel of mark &amp;quot;&quot;/&gt;&lt;property id=&quot;20307&quot; value=&quot;256&quot;/&gt;&lt;/object&gt;&lt;object type=&quot;3&quot; unique_id=&quot;10004&quot;&gt;&lt;property id=&quot;20148&quot; value=&quot;5&quot;/&gt;&lt;property id=&quot;20300&quot; value=&quot;Slide 3&quot;/&gt;&lt;property id=&quot;20307&quot; value=&quot;257&quot;/&gt;&lt;/object&gt;&lt;object type=&quot;3&quot; unique_id=&quot;10005&quot;&gt;&lt;property id=&quot;20148&quot; value=&quot;5&quot;/&gt;&lt;property id=&quot;20300&quot; value=&quot;Slide 4&quot;/&gt;&lt;property id=&quot;20307&quot; value=&quot;258&quot;/&gt;&lt;/object&gt;&lt;object type=&quot;3&quot; unique_id=&quot;10006&quot;&gt;&lt;property id=&quot;20148&quot; value=&quot;5&quot;/&gt;&lt;property id=&quot;20300&quot; value=&quot;Slide 5&quot;/&gt;&lt;property id=&quot;20307&quot; value=&quot;299&quot;/&gt;&lt;/object&gt;&lt;object type=&quot;3&quot; unique_id=&quot;10007&quot;&gt;&lt;property id=&quot;20148&quot; value=&quot;5&quot;/&gt;&lt;property id=&quot;20300&quot; value=&quot;Slide 6 - &amp;quot;Teachings &amp;amp; Parables&amp;quot;&quot;/&gt;&lt;property id=&quot;20307&quot; value=&quot;277&quot;/&gt;&lt;/object&gt;&lt;object type=&quot;3&quot; unique_id=&quot;10008&quot;&gt;&lt;property id=&quot;20148&quot; value=&quot;5&quot;/&gt;&lt;property id=&quot;20300&quot; value=&quot;Slide 7&quot;/&gt;&lt;property id=&quot;20307&quot; value=&quot;259&quot;/&gt;&lt;/object&gt;&lt;object type=&quot;3&quot; unique_id=&quot;10009&quot;&gt;&lt;property id=&quot;20148&quot; value=&quot;5&quot;/&gt;&lt;property id=&quot;20300&quot; value=&quot;Slide 8&quot;/&gt;&lt;property id=&quot;20307&quot; value=&quot;260&quot;/&gt;&lt;/object&gt;&lt;object type=&quot;3&quot; unique_id=&quot;10010&quot;&gt;&lt;property id=&quot;20148&quot; value=&quot;5&quot;/&gt;&lt;property id=&quot;20300&quot; value=&quot;Slide 9&quot;/&gt;&lt;property id=&quot;20307&quot; value=&quot;262&quot;/&gt;&lt;/object&gt;&lt;object type=&quot;3&quot; unique_id=&quot;10011&quot;&gt;&lt;property id=&quot;20148&quot; value=&quot;5&quot;/&gt;&lt;property id=&quot;20300&quot; value=&quot;Slide 10&quot;/&gt;&lt;property id=&quot;20307&quot; value=&quot;263&quot;/&gt;&lt;/object&gt;&lt;object type=&quot;3&quot; unique_id=&quot;10012&quot;&gt;&lt;property id=&quot;20148&quot; value=&quot;5&quot;/&gt;&lt;property id=&quot;20300&quot; value=&quot;Slide 11&quot;/&gt;&lt;property id=&quot;20307&quot; value=&quot;279&quot;/&gt;&lt;/object&gt;&lt;object type=&quot;3&quot; unique_id=&quot;10013&quot;&gt;&lt;property id=&quot;20148&quot; value=&quot;5&quot;/&gt;&lt;property id=&quot;20300&quot; value=&quot;Slide 12&quot;/&gt;&lt;property id=&quot;20307&quot; value=&quot;280&quot;/&gt;&lt;/object&gt;&lt;object type=&quot;3&quot; unique_id=&quot;10014&quot;&gt;&lt;property id=&quot;20148&quot; value=&quot;5&quot;/&gt;&lt;property id=&quot;20300&quot; value=&quot;Slide 13&quot;/&gt;&lt;property id=&quot;20307&quot; value=&quot;281&quot;/&gt;&lt;/object&gt;&lt;object type=&quot;3&quot; unique_id=&quot;10015&quot;&gt;&lt;property id=&quot;20148&quot; value=&quot;5&quot;/&gt;&lt;property id=&quot;20300&quot; value=&quot;Slide 14&quot;/&gt;&lt;property id=&quot;20307&quot; value=&quot;282&quot;/&gt;&lt;/object&gt;&lt;object type=&quot;3&quot; unique_id=&quot;10016&quot;&gt;&lt;property id=&quot;20148&quot; value=&quot;5&quot;/&gt;&lt;property id=&quot;20300&quot; value=&quot;Slide 15&quot;/&gt;&lt;property id=&quot;20307&quot; value=&quot;283&quot;/&gt;&lt;/object&gt;&lt;object type=&quot;3&quot; unique_id=&quot;10017&quot;&gt;&lt;property id=&quot;20148&quot; value=&quot;5&quot;/&gt;&lt;property id=&quot;20300&quot; value=&quot;Slide 16&quot;/&gt;&lt;property id=&quot;20307&quot; value=&quot;284&quot;/&gt;&lt;/object&gt;&lt;object type=&quot;3&quot; unique_id=&quot;10018&quot;&gt;&lt;property id=&quot;20148&quot; value=&quot;5&quot;/&gt;&lt;property id=&quot;20300&quot; value=&quot;Slide 17&quot;/&gt;&lt;property id=&quot;20307&quot; value=&quot;285&quot;/&gt;&lt;/object&gt;&lt;object type=&quot;3&quot; unique_id=&quot;10019&quot;&gt;&lt;property id=&quot;20148&quot; value=&quot;5&quot;/&gt;&lt;property id=&quot;20300&quot; value=&quot;Slide 18&quot;/&gt;&lt;property id=&quot;20307&quot; value=&quot;287&quot;/&gt;&lt;/object&gt;&lt;object type=&quot;3&quot; unique_id=&quot;10020&quot;&gt;&lt;property id=&quot;20148&quot; value=&quot;5&quot;/&gt;&lt;property id=&quot;20300&quot; value=&quot;Slide 19&quot;/&gt;&lt;property id=&quot;20307&quot; value=&quot;278&quot;/&gt;&lt;/object&gt;&lt;object type=&quot;3&quot; unique_id=&quot;10021&quot;&gt;&lt;property id=&quot;20148&quot; value=&quot;5&quot;/&gt;&lt;property id=&quot;20300&quot; value=&quot;Slide 20&quot;/&gt;&lt;property id=&quot;20307&quot; value=&quot;264&quot;/&gt;&lt;/object&gt;&lt;object type=&quot;3&quot; unique_id=&quot;10022&quot;&gt;&lt;property id=&quot;20148&quot; value=&quot;5&quot;/&gt;&lt;property id=&quot;20300&quot; value=&quot;Slide 21&quot;/&gt;&lt;property id=&quot;20307&quot; value=&quot;266&quot;/&gt;&lt;/object&gt;&lt;object type=&quot;3&quot; unique_id=&quot;10023&quot;&gt;&lt;property id=&quot;20148&quot; value=&quot;5&quot;/&gt;&lt;property id=&quot;20300&quot; value=&quot;Slide 22&quot;/&gt;&lt;property id=&quot;20307&quot; value=&quot;267&quot;/&gt;&lt;/object&gt;&lt;object type=&quot;3&quot; unique_id=&quot;10024&quot;&gt;&lt;property id=&quot;20148&quot; value=&quot;5&quot;/&gt;&lt;property id=&quot;20300&quot; value=&quot;Slide 23&quot;/&gt;&lt;property id=&quot;20307&quot; value=&quot;286&quot;/&gt;&lt;/object&gt;&lt;object type=&quot;3&quot; unique_id=&quot;10025&quot;&gt;&lt;property id=&quot;20148&quot; value=&quot;5&quot;/&gt;&lt;property id=&quot;20300&quot; value=&quot;Slide 24&quot;/&gt;&lt;property id=&quot;20307&quot; value=&quot;288&quot;/&gt;&lt;/object&gt;&lt;object type=&quot;3&quot; unique_id=&quot;10026&quot;&gt;&lt;property id=&quot;20148&quot; value=&quot;5&quot;/&gt;&lt;property id=&quot;20300&quot; value=&quot;Slide 25&quot;/&gt;&lt;property id=&quot;20307&quot; value=&quot;268&quot;/&gt;&lt;/object&gt;&lt;object type=&quot;3&quot; unique_id=&quot;10027&quot;&gt;&lt;property id=&quot;20148&quot; value=&quot;5&quot;/&gt;&lt;property id=&quot;20300&quot; value=&quot;Slide 26&quot;/&gt;&lt;property id=&quot;20307&quot; value=&quot;290&quot;/&gt;&lt;/object&gt;&lt;object type=&quot;3&quot; unique_id=&quot;10889&quot;&gt;&lt;property id=&quot;20148&quot; value=&quot;5&quot;/&gt;&lt;property id=&quot;20300&quot; value=&quot;Slide 2&quot;/&gt;&lt;property id=&quot;20307&quot; value=&quot;304&quot;/&gt;&lt;/object&gt;&lt;/object&gt;&lt;object type=&quot;8&quot; unique_id=&quot;10090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2525</Words>
  <Application>Microsoft Office PowerPoint</Application>
  <PresentationFormat>On-screen Show (4:3)</PresentationFormat>
  <Paragraphs>450</Paragraphs>
  <Slides>51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Agency FB</vt:lpstr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Trek</vt:lpstr>
      <vt:lpstr>The gospel of mark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27. Look up verse</vt:lpstr>
      <vt:lpstr>27. Look up verse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44. Look up verse</vt:lpstr>
      <vt:lpstr>44. Look up verse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of mark</dc:title>
  <dc:creator>suzy</dc:creator>
  <cp:lastModifiedBy>Nancy Guindi</cp:lastModifiedBy>
  <cp:revision>235</cp:revision>
  <dcterms:created xsi:type="dcterms:W3CDTF">2013-05-15T20:41:11Z</dcterms:created>
  <dcterms:modified xsi:type="dcterms:W3CDTF">2017-06-08T10:15:41Z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e31c0f62-1b67-4394-badf-b9e342c0e6d7</vt:lpwstr>
  </property>
  <property fmtid="{D5CDD505-2E9C-101B-9397-08002B2CF9AE}" pid="3" name="SercoClassification">
    <vt:lpwstr>NOT A SERCO DOCUMENT (No Visible Marking)</vt:lpwstr>
  </property>
</Properties>
</file>